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95" r:id="rId2"/>
    <p:sldId id="394" r:id="rId3"/>
    <p:sldId id="300" r:id="rId4"/>
    <p:sldId id="432" r:id="rId5"/>
    <p:sldId id="387" r:id="rId6"/>
    <p:sldId id="396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323"/>
    <a:srgbClr val="CE4E00"/>
    <a:srgbClr val="F9CB00"/>
    <a:srgbClr val="AE8752"/>
    <a:srgbClr val="6A411C"/>
    <a:srgbClr val="5D9AC9"/>
    <a:srgbClr val="458121"/>
    <a:srgbClr val="F2E3BC"/>
    <a:srgbClr val="0D0F0C"/>
    <a:srgbClr val="CDC7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94660"/>
  </p:normalViewPr>
  <p:slideViewPr>
    <p:cSldViewPr snapToGrid="0">
      <p:cViewPr>
        <p:scale>
          <a:sx n="100" d="100"/>
          <a:sy n="100" d="100"/>
        </p:scale>
        <p:origin x="104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5E01-5FD7-46B4-B72F-1B3CD89A2B37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804DC-65DE-4B46-BBBA-8F869196E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1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84621-C7CD-9D8F-7603-4D16858BF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AB2846F-6D6A-CEC9-2F0E-01863865AB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2DEDFB0-23F0-63A1-86ED-80C094BB5F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A19D43-9AFA-5B19-2CA9-C1D80348CE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855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9B19E0-EC9C-F2CC-BA55-2D286BD89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7D5FAB0-E047-B15A-FA96-BA5C4880CE3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1D13C87-E87C-C7AE-968B-896BFEE725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DB9075-557A-512B-09A2-87B8D781B3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957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8C30C-4BAC-8304-AC6D-0FE56CA59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CBE80B5-631E-F8C1-E16D-20E3027956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AC92E5F-9491-483B-CA38-7F39548C13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BADD19-3891-119C-8BDA-F3A914C72D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226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071421-D2E7-96C0-68FF-2CF2A00EC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22BB567-087D-554D-23B4-72ABB5F46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48A81DD-7E76-3C8A-B413-51099F8111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2F55BA-BC9D-5970-A4E6-4C2FC551B3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126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33AB9-9229-47D8-8FF7-00509E2E3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BBB82E-31F1-414B-88F8-7C1F79FEA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D42B58-9C78-4FB4-A8A2-47F873A7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688F3-9733-4D30-87C0-2EB4F342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5CDCE5-6C43-48CF-82C9-D466D1D5B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567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B4817-76B2-4B87-8DD2-B9EA8065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D37EBC-30F4-417F-B7ED-AD7FA40C4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134EBA-F0EF-450E-AF2B-D875918E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27BAFD-B453-47FD-84AA-AF662DCB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49FCB0-AB8D-49F9-A737-380EB66A7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301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05F22FC-AB60-48CE-B603-E69CC4AB52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7A8DF8-3145-4431-9128-BF509750C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16048-BDE6-4A9F-8EA8-6037CCAEC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7354A-F6C1-410C-9801-119EEFF7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4A3303-5B35-42BD-B22C-0ABB97D9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62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3D9FF-8B7C-4186-BFD6-0AFD5EE1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1813D6-46E8-4398-B2CA-38A2385A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F8ED7-EC0B-416D-8F78-F45267526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5279F7-2E0F-4F2F-A5ED-A17FCA70F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F44202-4066-473E-BD52-47D6FF0C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45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E0C9C-CDC8-46BC-B68C-7AE8E1874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20277B-7B4B-424C-8858-85CE91609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F62058-241F-433F-9918-1802F909C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EC7796-FDE6-46B7-AD23-D95E09721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4FDF4-0250-4335-A3D9-1EC01D80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18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58A04-016E-40E9-BF7D-C1021B336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6EA41A-0EC1-4BF0-8C7E-2D80F82597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D1674E-D288-4A9C-B813-B70868528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D60A9B-F96C-45F5-8609-8180A316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97BAAA-AC49-4078-9584-059FEC57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66BDCF-7710-4B6B-B41E-C4B0539D0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720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4428A-3CEC-4281-8AF7-3BC1207D4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04CDF6-3D03-4C25-8F43-41D932B57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0DDCF4-3F56-4172-A24D-04B7FC19B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EE1B09-0E27-4E0B-92ED-B08D3C64C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661491-8878-47DC-96EF-8608F40705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970E2D4-E07C-4D91-B91C-CB6DF34A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7A8911-AF42-4841-B68E-5413783FE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3D1E64-829A-41AD-A379-338F4981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99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27B17-41A6-44E5-A731-E0F9FC2E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D74593-215A-4ABD-AEA3-DC48B088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C9685B-857D-4985-84DB-1455C804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936845-1C7D-43C1-9A1C-8DBC3C15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31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F4D50D5-D168-4EBE-9DC4-12BD4BEC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7D71BB-6118-4278-B8DC-59F4ED07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EC43FB-477F-4978-9560-61813644B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024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37FF5-D910-478D-807C-647EC4B2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332EB5-FA7B-4218-A334-E21A5780E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522DCC-4AFB-47D6-ACF5-0E89406CD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055D52-B8BE-4C4F-85E4-C7F8E7C5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516189-8FF6-44AA-AE84-5A60C41C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3F115-1CE3-457B-8B07-E26B4549D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9E9AC6-6385-42CF-8F6B-731BE6F8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DC28EF-455B-491C-96A1-02A15D3F5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952B63-CABB-49F6-AD67-419389C1B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3D018F-AE57-4E83-94BE-D6DCCC09E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7FB0B7-0BBB-42B4-B76F-A05259728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3F6AF5-FF2E-4B85-8CD9-DE058ABD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01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EDE480-DF2E-47FE-871B-F286C142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2EBF4-C8B0-48AA-8898-27983C73B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86B7A4-EF6B-4CFD-9E51-0F3CDEE7CE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E2A34-CEDE-40CD-B7B3-9608A3D82CA8}" type="datetimeFigureOut">
              <a:rPr lang="ko-KR" altLang="en-US" smtClean="0"/>
              <a:t>2024-11-30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1EC4C1-46A5-44A1-96CB-FB3A75D64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0D7AF-6D71-47A8-997F-2403AFB7E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568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7CB0A-62F4-1A53-C3CC-54884EAAF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0D82CC01-767B-E3BC-208E-FA8FA495F322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8C6D4E-70FA-60B8-47DD-8A50621413F8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9AA89A-993B-4B61-23B8-CA7F8BDFFDE8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03.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방식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3D45827-A00B-7005-9A30-64D85E14CF84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26C5942F-2294-641B-372C-79C3123A41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13E87E7-0EFE-DD67-3429-B3CA9788BDA1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</a:t>
            </a:r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매커니즘</a:t>
            </a:r>
            <a:endParaRPr lang="en-US" altLang="ko-KR" sz="20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0" name="다이아몬드 29">
            <a:extLst>
              <a:ext uri="{FF2B5EF4-FFF2-40B4-BE49-F238E27FC236}">
                <a16:creationId xmlns:a16="http://schemas.microsoft.com/office/drawing/2014/main" id="{FFEE3EFB-2E50-B704-1DF5-0095BE16E2A0}"/>
              </a:ext>
            </a:extLst>
          </p:cNvPr>
          <p:cNvSpPr/>
          <p:nvPr/>
        </p:nvSpPr>
        <p:spPr>
          <a:xfrm>
            <a:off x="2579689" y="2412513"/>
            <a:ext cx="1732405" cy="905304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1E52D259-966B-E88F-F6A5-3E35C1EFF698}"/>
              </a:ext>
            </a:extLst>
          </p:cNvPr>
          <p:cNvSpPr/>
          <p:nvPr/>
        </p:nvSpPr>
        <p:spPr>
          <a:xfrm>
            <a:off x="2579686" y="2670223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비어 있는 매칭 그룹이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있는가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E3CBA38C-2FF1-8290-3CF5-68F254F29174}"/>
              </a:ext>
            </a:extLst>
          </p:cNvPr>
          <p:cNvCxnSpPr>
            <a:cxnSpLocks/>
            <a:stCxn id="31" idx="1"/>
            <a:endCxn id="62" idx="0"/>
          </p:cNvCxnSpPr>
          <p:nvPr/>
        </p:nvCxnSpPr>
        <p:spPr>
          <a:xfrm rot="10800000" flipV="1">
            <a:off x="1132904" y="2870275"/>
            <a:ext cx="1446783" cy="2170161"/>
          </a:xfrm>
          <a:prstGeom prst="bentConnector2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다이아몬드 32">
            <a:extLst>
              <a:ext uri="{FF2B5EF4-FFF2-40B4-BE49-F238E27FC236}">
                <a16:creationId xmlns:a16="http://schemas.microsoft.com/office/drawing/2014/main" id="{EF11E01B-19FB-31F8-6CBD-D5EE49244AEA}"/>
              </a:ext>
            </a:extLst>
          </p:cNvPr>
          <p:cNvSpPr/>
          <p:nvPr/>
        </p:nvSpPr>
        <p:spPr>
          <a:xfrm>
            <a:off x="2579694" y="3575527"/>
            <a:ext cx="1732405" cy="905304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4A7EF530-1364-0F65-1F1A-48AFAD0BD596}"/>
              </a:ext>
            </a:extLst>
          </p:cNvPr>
          <p:cNvSpPr/>
          <p:nvPr/>
        </p:nvSpPr>
        <p:spPr>
          <a:xfrm>
            <a:off x="2579691" y="3833237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본인의 포지션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자리가 있는가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r>
              <a:rPr lang="en-US" altLang="ko-KR" sz="1000" baseline="300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[1]</a:t>
            </a:r>
            <a:endParaRPr lang="ko-KR" altLang="en-US" sz="1000" baseline="30000" dirty="0">
              <a:solidFill>
                <a:schemeClr val="accent4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0A139C6A-A92E-F112-C3BE-D0B65D22B8A7}"/>
              </a:ext>
            </a:extLst>
          </p:cNvPr>
          <p:cNvSpPr/>
          <p:nvPr/>
        </p:nvSpPr>
        <p:spPr>
          <a:xfrm>
            <a:off x="2579688" y="1702396"/>
            <a:ext cx="1732408" cy="400105"/>
          </a:xfrm>
          <a:prstGeom prst="roundRect">
            <a:avLst>
              <a:gd name="adj" fmla="val 5304"/>
            </a:avLst>
          </a:prstGeom>
          <a:solidFill>
            <a:srgbClr val="CDC7B6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시작</a:t>
            </a:r>
            <a:b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탐색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</a:t>
            </a:r>
            <a:endParaRPr lang="ko-KR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8206F64A-AE88-09E2-31D2-D0F4B924E263}"/>
              </a:ext>
            </a:extLst>
          </p:cNvPr>
          <p:cNvCxnSpPr>
            <a:cxnSpLocks/>
            <a:stCxn id="35" idx="2"/>
            <a:endCxn id="30" idx="0"/>
          </p:cNvCxnSpPr>
          <p:nvPr/>
        </p:nvCxnSpPr>
        <p:spPr>
          <a:xfrm>
            <a:off x="3445892" y="2102501"/>
            <a:ext cx="0" cy="310012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91B23945-009B-8D6C-B9BB-249EE8A5E3F8}"/>
              </a:ext>
            </a:extLst>
          </p:cNvPr>
          <p:cNvCxnSpPr>
            <a:cxnSpLocks/>
            <a:stCxn id="30" idx="2"/>
            <a:endCxn id="33" idx="0"/>
          </p:cNvCxnSpPr>
          <p:nvPr/>
        </p:nvCxnSpPr>
        <p:spPr>
          <a:xfrm>
            <a:off x="3445892" y="3317817"/>
            <a:ext cx="5" cy="257710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6FBCF8C9-BEC2-90F7-F80F-3223991F0D3E}"/>
              </a:ext>
            </a:extLst>
          </p:cNvPr>
          <p:cNvSpPr/>
          <p:nvPr/>
        </p:nvSpPr>
        <p:spPr>
          <a:xfrm>
            <a:off x="2001145" y="3780445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NO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233D47A3-8896-728B-92E5-82B2A8210E0A}"/>
              </a:ext>
            </a:extLst>
          </p:cNvPr>
          <p:cNvSpPr/>
          <p:nvPr/>
        </p:nvSpPr>
        <p:spPr>
          <a:xfrm>
            <a:off x="2001145" y="2636757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NO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CF22BDE9-6045-427C-50EA-AA8F5DF1F986}"/>
              </a:ext>
            </a:extLst>
          </p:cNvPr>
          <p:cNvSpPr/>
          <p:nvPr/>
        </p:nvSpPr>
        <p:spPr>
          <a:xfrm>
            <a:off x="3531236" y="3327793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YES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A67CE537-6699-44A3-2E46-F98F3F2605DF}"/>
              </a:ext>
            </a:extLst>
          </p:cNvPr>
          <p:cNvSpPr/>
          <p:nvPr/>
        </p:nvSpPr>
        <p:spPr>
          <a:xfrm>
            <a:off x="3531236" y="4447488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YES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F4C8B412-6A43-CE6D-E41E-257F8034AD25}"/>
              </a:ext>
            </a:extLst>
          </p:cNvPr>
          <p:cNvCxnSpPr>
            <a:cxnSpLocks/>
            <a:stCxn id="33" idx="2"/>
            <a:endCxn id="55" idx="0"/>
          </p:cNvCxnSpPr>
          <p:nvPr/>
        </p:nvCxnSpPr>
        <p:spPr>
          <a:xfrm flipH="1">
            <a:off x="3445888" y="4480831"/>
            <a:ext cx="9" cy="310012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3B60EA3E-0899-ABFC-52F8-F90789D9D6D3}"/>
              </a:ext>
            </a:extLst>
          </p:cNvPr>
          <p:cNvSpPr/>
          <p:nvPr/>
        </p:nvSpPr>
        <p:spPr>
          <a:xfrm>
            <a:off x="6791324" y="4323026"/>
            <a:ext cx="4058216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[3]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A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클래스인 경우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매칭 그룹에 딜러 자리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+1, A 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클래스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+1 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처리</a:t>
            </a:r>
            <a:endParaRPr lang="en-US" altLang="ko-KR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r>
              <a:rPr lang="en-US" altLang="ko-KR" sz="1000" dirty="0" err="1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Eg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전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02 :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4/6(A,B,C,D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클래스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),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서포터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1/2   </a:t>
            </a:r>
            <a:b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    </a:t>
            </a:r>
            <a:r>
              <a:rPr lang="ko-KR" altLang="en-US" sz="1000" dirty="0">
                <a:solidFill>
                  <a:srgbClr val="790AFB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후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02 : </a:t>
            </a:r>
            <a:r>
              <a:rPr lang="ko-KR" altLang="en-US" sz="1000" dirty="0">
                <a:solidFill>
                  <a:srgbClr val="790AFB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</a:t>
            </a:r>
            <a:r>
              <a:rPr lang="en-US" altLang="ko-KR" sz="1000" dirty="0">
                <a:solidFill>
                  <a:srgbClr val="790AFB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5/6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,(A,</a:t>
            </a:r>
            <a:r>
              <a:rPr lang="en-US" altLang="ko-KR" sz="1000" dirty="0">
                <a:solidFill>
                  <a:srgbClr val="790AFB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A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,B,C,D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클래스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),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서포터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2/2   </a:t>
            </a:r>
            <a:endParaRPr lang="ko-KR" altLang="en-US" sz="10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E803D333-FBBF-F5E1-8EEB-170BCF32AF8B}"/>
              </a:ext>
            </a:extLst>
          </p:cNvPr>
          <p:cNvSpPr/>
          <p:nvPr/>
        </p:nvSpPr>
        <p:spPr>
          <a:xfrm>
            <a:off x="6791324" y="2669015"/>
            <a:ext cx="3773248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200"/>
              </a:lnSpc>
            </a:pPr>
            <a:r>
              <a:rPr lang="en-US" altLang="ko-KR" sz="10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[1]</a:t>
            </a:r>
            <a:r>
              <a:rPr lang="en-US" altLang="ko-KR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 포지션인 경우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매칭 그룹에 딜러 자리가 있는 지 확인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 err="1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eg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01 :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6/6,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서포터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1/2  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← 입장 </a:t>
            </a:r>
            <a:r>
              <a:rPr lang="ko-KR" altLang="en-US" sz="10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불가능</a:t>
            </a:r>
            <a:b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   </a:t>
            </a:r>
            <a:r>
              <a:rPr lang="en-US" altLang="ko-KR" sz="7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02 :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4/6,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서포터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1/2  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← 입장 </a:t>
            </a:r>
            <a:r>
              <a:rPr lang="ko-KR" altLang="en-US" sz="1000" dirty="0">
                <a:solidFill>
                  <a:srgbClr val="92D05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가능</a:t>
            </a: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C9E91E0A-C138-6B6D-AC1E-9D8E57E22259}"/>
              </a:ext>
            </a:extLst>
          </p:cNvPr>
          <p:cNvSpPr/>
          <p:nvPr/>
        </p:nvSpPr>
        <p:spPr>
          <a:xfrm>
            <a:off x="6791324" y="3496386"/>
            <a:ext cx="4492133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ts val="1200"/>
              </a:lnSpc>
            </a:pPr>
            <a:r>
              <a:rPr lang="en-US" altLang="ko-KR" sz="10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[2]</a:t>
            </a:r>
            <a:r>
              <a:rPr lang="en-US" altLang="ko-KR" sz="1000" dirty="0">
                <a:solidFill>
                  <a:schemeClr val="accent6">
                    <a:lumMod val="40000"/>
                    <a:lumOff val="6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A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클래스인 경우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해당 매칭 그룹에 같은 클래스가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 이하인지 있는지 확인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 err="1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eg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01 :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4/6(A,A,B,C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클래스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),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서포터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1/2  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← 입장 </a:t>
            </a:r>
            <a:r>
              <a:rPr lang="ko-KR" altLang="en-US" sz="1000" dirty="0">
                <a:solidFill>
                  <a:srgbClr val="FF0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불가능</a:t>
            </a:r>
            <a:b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   </a:t>
            </a:r>
            <a:r>
              <a:rPr lang="en-US" altLang="ko-KR" sz="7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02 :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4/6(A,B,C,D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클래스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),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서포터</a:t>
            </a:r>
            <a:r>
              <a:rPr lang="en-US" altLang="ko-KR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1/2   </a:t>
            </a:r>
            <a:r>
              <a:rPr lang="ko-KR" altLang="en-US" sz="10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← 입장 </a:t>
            </a:r>
            <a:r>
              <a:rPr lang="ko-KR" altLang="en-US" sz="1000" dirty="0">
                <a:solidFill>
                  <a:srgbClr val="92D05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가능</a:t>
            </a:r>
          </a:p>
        </p:txBody>
      </p:sp>
      <p:sp>
        <p:nvSpPr>
          <p:cNvPr id="55" name="다이아몬드 54">
            <a:extLst>
              <a:ext uri="{FF2B5EF4-FFF2-40B4-BE49-F238E27FC236}">
                <a16:creationId xmlns:a16="http://schemas.microsoft.com/office/drawing/2014/main" id="{237298BC-AFFE-0C0A-40AD-BBC750E4AAF2}"/>
              </a:ext>
            </a:extLst>
          </p:cNvPr>
          <p:cNvSpPr/>
          <p:nvPr/>
        </p:nvSpPr>
        <p:spPr>
          <a:xfrm>
            <a:off x="2579685" y="4790843"/>
            <a:ext cx="1732405" cy="905304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871E0FB9-90A1-1E16-B71E-5AE30C99AA8B}"/>
              </a:ext>
            </a:extLst>
          </p:cNvPr>
          <p:cNvSpPr/>
          <p:nvPr/>
        </p:nvSpPr>
        <p:spPr>
          <a:xfrm>
            <a:off x="2579682" y="5048553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본인과 같은 클래스가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 이하인가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r>
              <a:rPr lang="en-US" altLang="ko-KR" sz="1000" baseline="300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[2]</a:t>
            </a:r>
            <a:endParaRPr lang="ko-KR" altLang="en-US" sz="1000" baseline="30000" dirty="0">
              <a:solidFill>
                <a:schemeClr val="accent4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361329C1-E196-6EE8-CA95-12D1E8428743}"/>
              </a:ext>
            </a:extLst>
          </p:cNvPr>
          <p:cNvSpPr/>
          <p:nvPr/>
        </p:nvSpPr>
        <p:spPr>
          <a:xfrm>
            <a:off x="3531227" y="5662804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YES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25840A17-576A-A17C-5088-6DC48AF9DCE4}"/>
              </a:ext>
            </a:extLst>
          </p:cNvPr>
          <p:cNvCxnSpPr>
            <a:cxnSpLocks/>
            <a:stCxn id="55" idx="2"/>
            <a:endCxn id="71" idx="0"/>
          </p:cNvCxnSpPr>
          <p:nvPr/>
        </p:nvCxnSpPr>
        <p:spPr>
          <a:xfrm flipH="1">
            <a:off x="3445879" y="5696147"/>
            <a:ext cx="9" cy="310012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사각형: 둥근 모서리 61">
            <a:extLst>
              <a:ext uri="{FF2B5EF4-FFF2-40B4-BE49-F238E27FC236}">
                <a16:creationId xmlns:a16="http://schemas.microsoft.com/office/drawing/2014/main" id="{41A84D8F-4FA3-F3AB-4EF7-2018D2CA3BF8}"/>
              </a:ext>
            </a:extLst>
          </p:cNvPr>
          <p:cNvSpPr/>
          <p:nvPr/>
        </p:nvSpPr>
        <p:spPr>
          <a:xfrm>
            <a:off x="266699" y="5040437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신규 매칭 그룹 생성</a:t>
            </a:r>
          </a:p>
        </p:txBody>
      </p:sp>
      <p:cxnSp>
        <p:nvCxnSpPr>
          <p:cNvPr id="64" name="연결선: 꺾임 63">
            <a:extLst>
              <a:ext uri="{FF2B5EF4-FFF2-40B4-BE49-F238E27FC236}">
                <a16:creationId xmlns:a16="http://schemas.microsoft.com/office/drawing/2014/main" id="{609B46B0-F1CE-43C3-BFE0-000A5023FABE}"/>
              </a:ext>
            </a:extLst>
          </p:cNvPr>
          <p:cNvCxnSpPr>
            <a:cxnSpLocks/>
            <a:stCxn id="33" idx="1"/>
            <a:endCxn id="62" idx="0"/>
          </p:cNvCxnSpPr>
          <p:nvPr/>
        </p:nvCxnSpPr>
        <p:spPr>
          <a:xfrm rot="10800000" flipV="1">
            <a:off x="1132904" y="4028179"/>
            <a:ext cx="1446791" cy="1012258"/>
          </a:xfrm>
          <a:prstGeom prst="bentConnector2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14E2EF62-A5AE-80D6-DD6C-B69179878DD0}"/>
              </a:ext>
            </a:extLst>
          </p:cNvPr>
          <p:cNvCxnSpPr>
            <a:cxnSpLocks/>
            <a:stCxn id="55" idx="1"/>
            <a:endCxn id="62" idx="3"/>
          </p:cNvCxnSpPr>
          <p:nvPr/>
        </p:nvCxnSpPr>
        <p:spPr>
          <a:xfrm flipH="1" flipV="1">
            <a:off x="1999107" y="5240490"/>
            <a:ext cx="580578" cy="3005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7A8FF7FD-7BE6-5238-B07D-19AE97CE12B0}"/>
              </a:ext>
            </a:extLst>
          </p:cNvPr>
          <p:cNvSpPr/>
          <p:nvPr/>
        </p:nvSpPr>
        <p:spPr>
          <a:xfrm>
            <a:off x="2579675" y="6006159"/>
            <a:ext cx="1732408" cy="400105"/>
          </a:xfrm>
          <a:prstGeom prst="roundRect">
            <a:avLst>
              <a:gd name="adj" fmla="val 5304"/>
            </a:avLst>
          </a:prstGeom>
          <a:solidFill>
            <a:srgbClr val="CDC7B6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입장</a:t>
            </a:r>
          </a:p>
        </p:txBody>
      </p: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F45F00BE-C5B9-FFF6-DF99-F0541FFBAA28}"/>
              </a:ext>
            </a:extLst>
          </p:cNvPr>
          <p:cNvSpPr/>
          <p:nvPr/>
        </p:nvSpPr>
        <p:spPr>
          <a:xfrm>
            <a:off x="6791329" y="6006158"/>
            <a:ext cx="226857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입장한 매칭 그룹 정보에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본인 클래스와 포지션 인원 추가 처리</a:t>
            </a:r>
            <a:r>
              <a:rPr lang="en-US" altLang="ko-KR" sz="1000" baseline="300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[3]</a:t>
            </a:r>
            <a:endParaRPr lang="ko-KR" altLang="en-US" sz="1000" baseline="30000" dirty="0">
              <a:solidFill>
                <a:schemeClr val="accent4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F91BADCE-7DD2-5C0A-EFE7-1DAEF67A3DFF}"/>
              </a:ext>
            </a:extLst>
          </p:cNvPr>
          <p:cNvCxnSpPr>
            <a:cxnSpLocks/>
            <a:stCxn id="71" idx="3"/>
            <a:endCxn id="76" idx="1"/>
          </p:cNvCxnSpPr>
          <p:nvPr/>
        </p:nvCxnSpPr>
        <p:spPr>
          <a:xfrm flipV="1">
            <a:off x="4312083" y="6206211"/>
            <a:ext cx="2479246" cy="1"/>
          </a:xfrm>
          <a:prstGeom prst="line">
            <a:avLst/>
          </a:prstGeom>
          <a:ln>
            <a:solidFill>
              <a:srgbClr val="FAEBD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5152B41-0374-144A-0282-63256306AC63}"/>
              </a:ext>
            </a:extLst>
          </p:cNvPr>
          <p:cNvSpPr/>
          <p:nvPr/>
        </p:nvSpPr>
        <p:spPr>
          <a:xfrm>
            <a:off x="266699" y="1350502"/>
            <a:ext cx="6333165" cy="23954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</a:t>
            </a:r>
            <a:r>
              <a:rPr lang="ko-KR" altLang="en-US" sz="10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매커니즘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플로우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63A6F92-719F-81E4-2693-00AD25E2F53E}"/>
              </a:ext>
            </a:extLst>
          </p:cNvPr>
          <p:cNvSpPr/>
          <p:nvPr/>
        </p:nvSpPr>
        <p:spPr>
          <a:xfrm>
            <a:off x="6791329" y="1341700"/>
            <a:ext cx="4492132" cy="244340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시스템 처리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AEE2C4A-8C2E-915E-8FD1-9D1CD9E56430}"/>
              </a:ext>
            </a:extLst>
          </p:cNvPr>
          <p:cNvSpPr/>
          <p:nvPr/>
        </p:nvSpPr>
        <p:spPr>
          <a:xfrm>
            <a:off x="6791329" y="2102500"/>
            <a:ext cx="4492132" cy="3137989"/>
          </a:xfrm>
          <a:prstGeom prst="roundRect">
            <a:avLst>
              <a:gd name="adj" fmla="val 5304"/>
            </a:avLst>
          </a:prstGeom>
          <a:noFill/>
          <a:ln>
            <a:solidFill>
              <a:srgbClr val="FFC000"/>
            </a:solidFill>
            <a:prstDash val="dash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ko-KR" altLang="en-US" sz="10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각주</a:t>
            </a:r>
          </a:p>
        </p:txBody>
      </p:sp>
    </p:spTree>
    <p:extLst>
      <p:ext uri="{BB962C8B-B14F-4D97-AF65-F5344CB8AC3E}">
        <p14:creationId xmlns:p14="http://schemas.microsoft.com/office/powerpoint/2010/main" val="3824364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0ED71-62CF-B44E-24EC-2DAFE7BC9C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ADEC4BC5-9E2E-6EBA-521F-CF5CEE45D1F3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04C83A-FB14-75C8-498A-BEAFDDEB2E77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6F9D55-C5BC-7E7A-02D4-8B6BBA3FF92C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03.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방식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594A0E6-C6ED-D565-3048-04DA048C1388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66111B81-23A2-B7B7-5545-B9BF399C31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BCD3204-D920-F411-2A80-12AF3F1BE0D0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배정 </a:t>
            </a:r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매커니즘</a:t>
            </a:r>
            <a:endParaRPr lang="en-US" altLang="ko-KR" sz="20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CEEAFFE3-2B1D-FF95-91AE-ACAA65C00DA3}"/>
              </a:ext>
            </a:extLst>
          </p:cNvPr>
          <p:cNvSpPr/>
          <p:nvPr/>
        </p:nvSpPr>
        <p:spPr>
          <a:xfrm>
            <a:off x="3023385" y="1351503"/>
            <a:ext cx="1732408" cy="400105"/>
          </a:xfrm>
          <a:prstGeom prst="roundRect">
            <a:avLst>
              <a:gd name="adj" fmla="val 5304"/>
            </a:avLst>
          </a:prstGeom>
          <a:solidFill>
            <a:srgbClr val="CDC7B6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</a:t>
            </a:r>
            <a: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8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</a:t>
            </a: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A4D8F019-A60B-5A44-CFA4-3627D98CBD48}"/>
              </a:ext>
            </a:extLst>
          </p:cNvPr>
          <p:cNvCxnSpPr>
            <a:cxnSpLocks/>
            <a:stCxn id="35" idx="2"/>
            <a:endCxn id="89" idx="0"/>
          </p:cNvCxnSpPr>
          <p:nvPr/>
        </p:nvCxnSpPr>
        <p:spPr>
          <a:xfrm>
            <a:off x="3889589" y="1751608"/>
            <a:ext cx="0" cy="196061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다이아몬드 83">
            <a:extLst>
              <a:ext uri="{FF2B5EF4-FFF2-40B4-BE49-F238E27FC236}">
                <a16:creationId xmlns:a16="http://schemas.microsoft.com/office/drawing/2014/main" id="{3BBB6399-E88C-AF1F-A792-0521BC52565A}"/>
              </a:ext>
            </a:extLst>
          </p:cNvPr>
          <p:cNvSpPr/>
          <p:nvPr/>
        </p:nvSpPr>
        <p:spPr>
          <a:xfrm>
            <a:off x="3023388" y="2543835"/>
            <a:ext cx="1732405" cy="905304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85" name="사각형: 둥근 모서리 84">
            <a:extLst>
              <a:ext uri="{FF2B5EF4-FFF2-40B4-BE49-F238E27FC236}">
                <a16:creationId xmlns:a16="http://schemas.microsoft.com/office/drawing/2014/main" id="{8E9D5377-993E-61E7-AEC7-E8B314227D86}"/>
              </a:ext>
            </a:extLst>
          </p:cNvPr>
          <p:cNvSpPr/>
          <p:nvPr/>
        </p:nvSpPr>
        <p:spPr>
          <a:xfrm>
            <a:off x="3023385" y="2801545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모든 플레이어가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수락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25391705-C52A-82C3-353A-06C63C2CC70D}"/>
              </a:ext>
            </a:extLst>
          </p:cNvPr>
          <p:cNvCxnSpPr>
            <a:cxnSpLocks/>
            <a:stCxn id="84" idx="3"/>
            <a:endCxn id="104" idx="1"/>
          </p:cNvCxnSpPr>
          <p:nvPr/>
        </p:nvCxnSpPr>
        <p:spPr>
          <a:xfrm>
            <a:off x="4755793" y="2996487"/>
            <a:ext cx="446629" cy="5111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사각형: 둥근 모서리 86">
            <a:extLst>
              <a:ext uri="{FF2B5EF4-FFF2-40B4-BE49-F238E27FC236}">
                <a16:creationId xmlns:a16="http://schemas.microsoft.com/office/drawing/2014/main" id="{AD25CE57-78B4-2F69-AEB2-F2D578C73C3A}"/>
              </a:ext>
            </a:extLst>
          </p:cNvPr>
          <p:cNvSpPr/>
          <p:nvPr/>
        </p:nvSpPr>
        <p:spPr>
          <a:xfrm>
            <a:off x="2576753" y="2772253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NO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1696BE7B-4813-3701-544B-E5C923A0A30E}"/>
              </a:ext>
            </a:extLst>
          </p:cNvPr>
          <p:cNvSpPr/>
          <p:nvPr/>
        </p:nvSpPr>
        <p:spPr>
          <a:xfrm>
            <a:off x="4632442" y="2768705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YES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89" name="사각형: 둥근 모서리 88">
            <a:extLst>
              <a:ext uri="{FF2B5EF4-FFF2-40B4-BE49-F238E27FC236}">
                <a16:creationId xmlns:a16="http://schemas.microsoft.com/office/drawing/2014/main" id="{65EC8B9A-50D6-A999-620B-707E467B6D0C}"/>
              </a:ext>
            </a:extLst>
          </p:cNvPr>
          <p:cNvSpPr/>
          <p:nvPr/>
        </p:nvSpPr>
        <p:spPr>
          <a:xfrm>
            <a:off x="3023385" y="1947669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수락</a:t>
            </a: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744D49B0-D8C4-81F8-44CA-B7F9A4DB7724}"/>
              </a:ext>
            </a:extLst>
          </p:cNvPr>
          <p:cNvCxnSpPr>
            <a:cxnSpLocks/>
            <a:stCxn id="89" idx="2"/>
            <a:endCxn id="84" idx="0"/>
          </p:cNvCxnSpPr>
          <p:nvPr/>
        </p:nvCxnSpPr>
        <p:spPr>
          <a:xfrm>
            <a:off x="3889589" y="2347774"/>
            <a:ext cx="2" cy="196061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BB459156-F3CB-9FC9-4D46-CB659C1B22CB}"/>
              </a:ext>
            </a:extLst>
          </p:cNvPr>
          <p:cNvSpPr/>
          <p:nvPr/>
        </p:nvSpPr>
        <p:spPr>
          <a:xfrm>
            <a:off x="844344" y="2801545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거절 플레이어를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그룹에서 제외</a:t>
            </a:r>
          </a:p>
        </p:txBody>
      </p: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60E5D7F4-C8FE-CEDC-FA76-DB68531027D0}"/>
              </a:ext>
            </a:extLst>
          </p:cNvPr>
          <p:cNvCxnSpPr>
            <a:cxnSpLocks/>
            <a:stCxn id="84" idx="1"/>
            <a:endCxn id="95" idx="3"/>
          </p:cNvCxnSpPr>
          <p:nvPr/>
        </p:nvCxnSpPr>
        <p:spPr>
          <a:xfrm flipH="1">
            <a:off x="2576752" y="2996487"/>
            <a:ext cx="446636" cy="5111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다이아몬드 102">
            <a:extLst>
              <a:ext uri="{FF2B5EF4-FFF2-40B4-BE49-F238E27FC236}">
                <a16:creationId xmlns:a16="http://schemas.microsoft.com/office/drawing/2014/main" id="{26A4EB6A-703C-8C57-FD6B-574E002274F4}"/>
              </a:ext>
            </a:extLst>
          </p:cNvPr>
          <p:cNvSpPr/>
          <p:nvPr/>
        </p:nvSpPr>
        <p:spPr>
          <a:xfrm>
            <a:off x="5202425" y="2543835"/>
            <a:ext cx="1732405" cy="905304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49E14A30-4EE2-2ADC-ED08-D23ED4CF8F53}"/>
              </a:ext>
            </a:extLst>
          </p:cNvPr>
          <p:cNvSpPr/>
          <p:nvPr/>
        </p:nvSpPr>
        <p:spPr>
          <a:xfrm>
            <a:off x="5202422" y="2801545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 포지션 중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같은 클래스가 존재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08" name="직선 화살표 연결선 107">
            <a:extLst>
              <a:ext uri="{FF2B5EF4-FFF2-40B4-BE49-F238E27FC236}">
                <a16:creationId xmlns:a16="http://schemas.microsoft.com/office/drawing/2014/main" id="{7BFDC1DE-30D6-B6A2-39D6-79A5E555A518}"/>
              </a:ext>
            </a:extLst>
          </p:cNvPr>
          <p:cNvCxnSpPr>
            <a:cxnSpLocks/>
            <a:stCxn id="104" idx="3"/>
            <a:endCxn id="112" idx="1"/>
          </p:cNvCxnSpPr>
          <p:nvPr/>
        </p:nvCxnSpPr>
        <p:spPr>
          <a:xfrm>
            <a:off x="6934830" y="3001598"/>
            <a:ext cx="446629" cy="4865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사각형: 둥근 모서리 111">
            <a:extLst>
              <a:ext uri="{FF2B5EF4-FFF2-40B4-BE49-F238E27FC236}">
                <a16:creationId xmlns:a16="http://schemas.microsoft.com/office/drawing/2014/main" id="{B9D342B9-1876-ECA5-F161-3768D4BAD308}"/>
              </a:ext>
            </a:extLst>
          </p:cNvPr>
          <p:cNvSpPr/>
          <p:nvPr/>
        </p:nvSpPr>
        <p:spPr>
          <a:xfrm>
            <a:off x="7381459" y="2806410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클래스 플레이어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랜덤 선택 후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sp>
        <p:nvSpPr>
          <p:cNvPr id="116" name="사각형: 둥근 모서리 115">
            <a:extLst>
              <a:ext uri="{FF2B5EF4-FFF2-40B4-BE49-F238E27FC236}">
                <a16:creationId xmlns:a16="http://schemas.microsoft.com/office/drawing/2014/main" id="{E5DC8AAF-CAF8-B873-CE74-5004BFA999C1}"/>
              </a:ext>
            </a:extLst>
          </p:cNvPr>
          <p:cNvSpPr/>
          <p:nvPr/>
        </p:nvSpPr>
        <p:spPr>
          <a:xfrm>
            <a:off x="6810386" y="2766272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YES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17" name="직선 화살표 연결선 116">
            <a:extLst>
              <a:ext uri="{FF2B5EF4-FFF2-40B4-BE49-F238E27FC236}">
                <a16:creationId xmlns:a16="http://schemas.microsoft.com/office/drawing/2014/main" id="{0207C023-D075-C0CA-A780-D06E622BE266}"/>
              </a:ext>
            </a:extLst>
          </p:cNvPr>
          <p:cNvCxnSpPr>
            <a:cxnSpLocks/>
            <a:stCxn id="112" idx="3"/>
            <a:endCxn id="120" idx="1"/>
          </p:cNvCxnSpPr>
          <p:nvPr/>
        </p:nvCxnSpPr>
        <p:spPr>
          <a:xfrm flipV="1">
            <a:off x="9113867" y="3004030"/>
            <a:ext cx="446629" cy="2433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사각형: 둥근 모서리 119">
            <a:extLst>
              <a:ext uri="{FF2B5EF4-FFF2-40B4-BE49-F238E27FC236}">
                <a16:creationId xmlns:a16="http://schemas.microsoft.com/office/drawing/2014/main" id="{1BA2CFF3-FB3F-2411-5BB1-C56355F5C79A}"/>
              </a:ext>
            </a:extLst>
          </p:cNvPr>
          <p:cNvSpPr/>
          <p:nvPr/>
        </p:nvSpPr>
        <p:spPr>
          <a:xfrm>
            <a:off x="9560496" y="2803977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나머지 플레이어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명은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sp>
        <p:nvSpPr>
          <p:cNvPr id="129" name="사각형: 둥근 모서리 128">
            <a:extLst>
              <a:ext uri="{FF2B5EF4-FFF2-40B4-BE49-F238E27FC236}">
                <a16:creationId xmlns:a16="http://schemas.microsoft.com/office/drawing/2014/main" id="{22AFD6C7-A4A4-0AA2-EB1A-1F3E6B518A45}"/>
              </a:ext>
            </a:extLst>
          </p:cNvPr>
          <p:cNvSpPr/>
          <p:nvPr/>
        </p:nvSpPr>
        <p:spPr>
          <a:xfrm>
            <a:off x="844344" y="1947669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재매칭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ECC32384-A9FC-B60E-78FB-D9E76B6FE9EE}"/>
              </a:ext>
            </a:extLst>
          </p:cNvPr>
          <p:cNvCxnSpPr>
            <a:cxnSpLocks/>
            <a:stCxn id="95" idx="0"/>
            <a:endCxn id="129" idx="2"/>
          </p:cNvCxnSpPr>
          <p:nvPr/>
        </p:nvCxnSpPr>
        <p:spPr>
          <a:xfrm flipV="1">
            <a:off x="1710548" y="2347774"/>
            <a:ext cx="0" cy="453771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연결선: 꺾임 132">
            <a:extLst>
              <a:ext uri="{FF2B5EF4-FFF2-40B4-BE49-F238E27FC236}">
                <a16:creationId xmlns:a16="http://schemas.microsoft.com/office/drawing/2014/main" id="{8D435E97-3F16-41F8-BEA0-FEC4134C0244}"/>
              </a:ext>
            </a:extLst>
          </p:cNvPr>
          <p:cNvCxnSpPr>
            <a:cxnSpLocks/>
            <a:stCxn id="129" idx="0"/>
            <a:endCxn id="35" idx="1"/>
          </p:cNvCxnSpPr>
          <p:nvPr/>
        </p:nvCxnSpPr>
        <p:spPr>
          <a:xfrm rot="5400000" flipH="1" flipV="1">
            <a:off x="2168910" y="1093195"/>
            <a:ext cx="396113" cy="1312837"/>
          </a:xfrm>
          <a:prstGeom prst="bentConnector2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사각형: 둥근 모서리 156">
            <a:extLst>
              <a:ext uri="{FF2B5EF4-FFF2-40B4-BE49-F238E27FC236}">
                <a16:creationId xmlns:a16="http://schemas.microsoft.com/office/drawing/2014/main" id="{E09DAA71-8383-4E73-6FC0-38DCADC3BB00}"/>
              </a:ext>
            </a:extLst>
          </p:cNvPr>
          <p:cNvSpPr/>
          <p:nvPr/>
        </p:nvSpPr>
        <p:spPr>
          <a:xfrm>
            <a:off x="5202422" y="3644081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 랜덤 선택</a:t>
            </a:r>
          </a:p>
        </p:txBody>
      </p:sp>
      <p:cxnSp>
        <p:nvCxnSpPr>
          <p:cNvPr id="158" name="직선 화살표 연결선 157">
            <a:extLst>
              <a:ext uri="{FF2B5EF4-FFF2-40B4-BE49-F238E27FC236}">
                <a16:creationId xmlns:a16="http://schemas.microsoft.com/office/drawing/2014/main" id="{9A4D36C1-4AC1-731A-6D94-FB1C53FE1E8E}"/>
              </a:ext>
            </a:extLst>
          </p:cNvPr>
          <p:cNvCxnSpPr>
            <a:cxnSpLocks/>
            <a:stCxn id="103" idx="2"/>
            <a:endCxn id="157" idx="0"/>
          </p:cNvCxnSpPr>
          <p:nvPr/>
        </p:nvCxnSpPr>
        <p:spPr>
          <a:xfrm flipH="1">
            <a:off x="6068626" y="3449139"/>
            <a:ext cx="2" cy="194942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직선 화살표 연결선 165">
            <a:extLst>
              <a:ext uri="{FF2B5EF4-FFF2-40B4-BE49-F238E27FC236}">
                <a16:creationId xmlns:a16="http://schemas.microsoft.com/office/drawing/2014/main" id="{6BD5910B-41F7-9862-D02B-324E09F64413}"/>
              </a:ext>
            </a:extLst>
          </p:cNvPr>
          <p:cNvCxnSpPr>
            <a:cxnSpLocks/>
            <a:stCxn id="157" idx="2"/>
            <a:endCxn id="217" idx="0"/>
          </p:cNvCxnSpPr>
          <p:nvPr/>
        </p:nvCxnSpPr>
        <p:spPr>
          <a:xfrm>
            <a:off x="6068626" y="4044186"/>
            <a:ext cx="2" cy="194942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사각형: 둥근 모서리 201">
            <a:extLst>
              <a:ext uri="{FF2B5EF4-FFF2-40B4-BE49-F238E27FC236}">
                <a16:creationId xmlns:a16="http://schemas.microsoft.com/office/drawing/2014/main" id="{D43C6C27-7331-D44B-D7CC-F1DA531A2982}"/>
              </a:ext>
            </a:extLst>
          </p:cNvPr>
          <p:cNvSpPr/>
          <p:nvPr/>
        </p:nvSpPr>
        <p:spPr>
          <a:xfrm>
            <a:off x="5901926" y="3388723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NO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17" name="다이아몬드 216">
            <a:extLst>
              <a:ext uri="{FF2B5EF4-FFF2-40B4-BE49-F238E27FC236}">
                <a16:creationId xmlns:a16="http://schemas.microsoft.com/office/drawing/2014/main" id="{542AB255-DBC3-5602-2EC5-5B22016B6229}"/>
              </a:ext>
            </a:extLst>
          </p:cNvPr>
          <p:cNvSpPr/>
          <p:nvPr/>
        </p:nvSpPr>
        <p:spPr>
          <a:xfrm>
            <a:off x="5202425" y="4239128"/>
            <a:ext cx="1732405" cy="905304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18" name="사각형: 둥근 모서리 217">
            <a:extLst>
              <a:ext uri="{FF2B5EF4-FFF2-40B4-BE49-F238E27FC236}">
                <a16:creationId xmlns:a16="http://schemas.microsoft.com/office/drawing/2014/main" id="{8DA694B5-935B-3286-ED16-A33F51F65A76}"/>
              </a:ext>
            </a:extLst>
          </p:cNvPr>
          <p:cNvSpPr/>
          <p:nvPr/>
        </p:nvSpPr>
        <p:spPr>
          <a:xfrm>
            <a:off x="4769984" y="4466236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NO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19" name="연결선: 꺾임 218">
            <a:extLst>
              <a:ext uri="{FF2B5EF4-FFF2-40B4-BE49-F238E27FC236}">
                <a16:creationId xmlns:a16="http://schemas.microsoft.com/office/drawing/2014/main" id="{8FAE6DDD-B728-5AC2-9C0F-129DA747929A}"/>
              </a:ext>
            </a:extLst>
          </p:cNvPr>
          <p:cNvCxnSpPr>
            <a:cxnSpLocks/>
            <a:stCxn id="265" idx="0"/>
            <a:endCxn id="157" idx="1"/>
          </p:cNvCxnSpPr>
          <p:nvPr/>
        </p:nvCxnSpPr>
        <p:spPr>
          <a:xfrm rot="5400000" flipH="1" flipV="1">
            <a:off x="4215114" y="3504419"/>
            <a:ext cx="647593" cy="1327024"/>
          </a:xfrm>
          <a:prstGeom prst="bentConnector2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사각형: 둥근 모서리 220">
            <a:extLst>
              <a:ext uri="{FF2B5EF4-FFF2-40B4-BE49-F238E27FC236}">
                <a16:creationId xmlns:a16="http://schemas.microsoft.com/office/drawing/2014/main" id="{503E4D7A-7EC3-B4FF-32F6-27732B3C4AC7}"/>
              </a:ext>
            </a:extLst>
          </p:cNvPr>
          <p:cNvSpPr/>
          <p:nvPr/>
        </p:nvSpPr>
        <p:spPr>
          <a:xfrm>
            <a:off x="6813564" y="4461638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YES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22" name="사각형: 둥근 모서리 221">
            <a:extLst>
              <a:ext uri="{FF2B5EF4-FFF2-40B4-BE49-F238E27FC236}">
                <a16:creationId xmlns:a16="http://schemas.microsoft.com/office/drawing/2014/main" id="{B97CC7B9-E02D-2067-8A2A-51978358ABE3}"/>
              </a:ext>
            </a:extLst>
          </p:cNvPr>
          <p:cNvSpPr/>
          <p:nvPr/>
        </p:nvSpPr>
        <p:spPr>
          <a:xfrm>
            <a:off x="7367268" y="4499343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딜러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cxnSp>
        <p:nvCxnSpPr>
          <p:cNvPr id="223" name="직선 화살표 연결선 222">
            <a:extLst>
              <a:ext uri="{FF2B5EF4-FFF2-40B4-BE49-F238E27FC236}">
                <a16:creationId xmlns:a16="http://schemas.microsoft.com/office/drawing/2014/main" id="{F7885E18-DC2F-9BED-B3DE-A4577EFE8577}"/>
              </a:ext>
            </a:extLst>
          </p:cNvPr>
          <p:cNvCxnSpPr>
            <a:cxnSpLocks/>
            <a:endCxn id="222" idx="1"/>
          </p:cNvCxnSpPr>
          <p:nvPr/>
        </p:nvCxnSpPr>
        <p:spPr>
          <a:xfrm>
            <a:off x="6934830" y="4696891"/>
            <a:ext cx="432438" cy="2505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직선 화살표 연결선 223">
            <a:extLst>
              <a:ext uri="{FF2B5EF4-FFF2-40B4-BE49-F238E27FC236}">
                <a16:creationId xmlns:a16="http://schemas.microsoft.com/office/drawing/2014/main" id="{978F930A-79BF-74BB-3534-8AFFD8577FC0}"/>
              </a:ext>
            </a:extLst>
          </p:cNvPr>
          <p:cNvCxnSpPr>
            <a:cxnSpLocks/>
            <a:stCxn id="222" idx="3"/>
            <a:endCxn id="230" idx="1"/>
          </p:cNvCxnSpPr>
          <p:nvPr/>
        </p:nvCxnSpPr>
        <p:spPr>
          <a:xfrm flipV="1">
            <a:off x="9099676" y="4698612"/>
            <a:ext cx="460820" cy="784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" name="사각형: 둥근 모서리 224">
            <a:extLst>
              <a:ext uri="{FF2B5EF4-FFF2-40B4-BE49-F238E27FC236}">
                <a16:creationId xmlns:a16="http://schemas.microsoft.com/office/drawing/2014/main" id="{B8B20A49-334F-B7CA-2481-737B5E5EE654}"/>
              </a:ext>
            </a:extLst>
          </p:cNvPr>
          <p:cNvSpPr/>
          <p:nvPr/>
        </p:nvSpPr>
        <p:spPr>
          <a:xfrm>
            <a:off x="9560496" y="5044874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서포터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 랜덤 선택 후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sp>
        <p:nvSpPr>
          <p:cNvPr id="226" name="사각형: 둥근 모서리 225">
            <a:extLst>
              <a:ext uri="{FF2B5EF4-FFF2-40B4-BE49-F238E27FC236}">
                <a16:creationId xmlns:a16="http://schemas.microsoft.com/office/drawing/2014/main" id="{BBDBC9FC-2997-A5A8-D07E-903D05FE5651}"/>
              </a:ext>
            </a:extLst>
          </p:cNvPr>
          <p:cNvSpPr/>
          <p:nvPr/>
        </p:nvSpPr>
        <p:spPr>
          <a:xfrm>
            <a:off x="9560496" y="5591189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나머지 서포터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 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sp>
        <p:nvSpPr>
          <p:cNvPr id="227" name="사각형: 둥근 모서리 226">
            <a:extLst>
              <a:ext uri="{FF2B5EF4-FFF2-40B4-BE49-F238E27FC236}">
                <a16:creationId xmlns:a16="http://schemas.microsoft.com/office/drawing/2014/main" id="{3C97561F-89A4-897C-439C-94CA12957E5C}"/>
              </a:ext>
            </a:extLst>
          </p:cNvPr>
          <p:cNvSpPr/>
          <p:nvPr/>
        </p:nvSpPr>
        <p:spPr>
          <a:xfrm>
            <a:off x="9560496" y="6137504"/>
            <a:ext cx="1732408" cy="400105"/>
          </a:xfrm>
          <a:prstGeom prst="roundRect">
            <a:avLst>
              <a:gd name="adj" fmla="val 5304"/>
            </a:avLst>
          </a:prstGeom>
          <a:solidFill>
            <a:srgbClr val="CDC7B6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배정된 파티로</a:t>
            </a:r>
            <a:br>
              <a:rPr lang="en-US" altLang="ko-KR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</a:p>
        </p:txBody>
      </p:sp>
      <p:cxnSp>
        <p:nvCxnSpPr>
          <p:cNvPr id="228" name="직선 화살표 연결선 227">
            <a:extLst>
              <a:ext uri="{FF2B5EF4-FFF2-40B4-BE49-F238E27FC236}">
                <a16:creationId xmlns:a16="http://schemas.microsoft.com/office/drawing/2014/main" id="{4B10D462-7021-B0F3-5F43-07A6B5E2F0DB}"/>
              </a:ext>
            </a:extLst>
          </p:cNvPr>
          <p:cNvCxnSpPr>
            <a:cxnSpLocks/>
            <a:stCxn id="225" idx="2"/>
            <a:endCxn id="226" idx="0"/>
          </p:cNvCxnSpPr>
          <p:nvPr/>
        </p:nvCxnSpPr>
        <p:spPr>
          <a:xfrm>
            <a:off x="10426700" y="5444979"/>
            <a:ext cx="0" cy="146210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직선 화살표 연결선 228">
            <a:extLst>
              <a:ext uri="{FF2B5EF4-FFF2-40B4-BE49-F238E27FC236}">
                <a16:creationId xmlns:a16="http://schemas.microsoft.com/office/drawing/2014/main" id="{88F238EA-640C-DECB-9AF5-710AF6CB938B}"/>
              </a:ext>
            </a:extLst>
          </p:cNvPr>
          <p:cNvCxnSpPr>
            <a:cxnSpLocks/>
            <a:stCxn id="226" idx="2"/>
            <a:endCxn id="227" idx="0"/>
          </p:cNvCxnSpPr>
          <p:nvPr/>
        </p:nvCxnSpPr>
        <p:spPr>
          <a:xfrm>
            <a:off x="10426700" y="5991294"/>
            <a:ext cx="0" cy="146210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0" name="사각형: 둥근 모서리 229">
            <a:extLst>
              <a:ext uri="{FF2B5EF4-FFF2-40B4-BE49-F238E27FC236}">
                <a16:creationId xmlns:a16="http://schemas.microsoft.com/office/drawing/2014/main" id="{86E02FBE-7765-A8C1-1E85-2111E42BC390}"/>
              </a:ext>
            </a:extLst>
          </p:cNvPr>
          <p:cNvSpPr/>
          <p:nvPr/>
        </p:nvSpPr>
        <p:spPr>
          <a:xfrm>
            <a:off x="9560496" y="4498559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나머지 모든 딜러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cxnSp>
        <p:nvCxnSpPr>
          <p:cNvPr id="260" name="직선 화살표 연결선 259">
            <a:extLst>
              <a:ext uri="{FF2B5EF4-FFF2-40B4-BE49-F238E27FC236}">
                <a16:creationId xmlns:a16="http://schemas.microsoft.com/office/drawing/2014/main" id="{10C6ADE7-8026-1CCF-8BE1-89121A0BB076}"/>
              </a:ext>
            </a:extLst>
          </p:cNvPr>
          <p:cNvCxnSpPr>
            <a:cxnSpLocks/>
            <a:stCxn id="230" idx="2"/>
            <a:endCxn id="225" idx="0"/>
          </p:cNvCxnSpPr>
          <p:nvPr/>
        </p:nvCxnSpPr>
        <p:spPr>
          <a:xfrm>
            <a:off x="10426700" y="4898664"/>
            <a:ext cx="0" cy="146210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사각형: 둥근 모서리 264">
            <a:extLst>
              <a:ext uri="{FF2B5EF4-FFF2-40B4-BE49-F238E27FC236}">
                <a16:creationId xmlns:a16="http://schemas.microsoft.com/office/drawing/2014/main" id="{E18900B8-4A1E-5790-4BEB-7B0861406DEA}"/>
              </a:ext>
            </a:extLst>
          </p:cNvPr>
          <p:cNvSpPr/>
          <p:nvPr/>
        </p:nvSpPr>
        <p:spPr>
          <a:xfrm>
            <a:off x="3009194" y="4491727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딜러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cxnSp>
        <p:nvCxnSpPr>
          <p:cNvPr id="268" name="직선 화살표 연결선 267">
            <a:extLst>
              <a:ext uri="{FF2B5EF4-FFF2-40B4-BE49-F238E27FC236}">
                <a16:creationId xmlns:a16="http://schemas.microsoft.com/office/drawing/2014/main" id="{2D5A9685-6397-B1B7-0F5F-F297932B7402}"/>
              </a:ext>
            </a:extLst>
          </p:cNvPr>
          <p:cNvCxnSpPr>
            <a:cxnSpLocks/>
            <a:stCxn id="217" idx="1"/>
            <a:endCxn id="265" idx="3"/>
          </p:cNvCxnSpPr>
          <p:nvPr/>
        </p:nvCxnSpPr>
        <p:spPr>
          <a:xfrm flipH="1">
            <a:off x="4741602" y="4691780"/>
            <a:ext cx="460823" cy="0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8" name="사각형: 둥근 모서리 277">
            <a:extLst>
              <a:ext uri="{FF2B5EF4-FFF2-40B4-BE49-F238E27FC236}">
                <a16:creationId xmlns:a16="http://schemas.microsoft.com/office/drawing/2014/main" id="{A69012A2-A440-B102-1BD1-D393275FB3A0}"/>
              </a:ext>
            </a:extLst>
          </p:cNvPr>
          <p:cNvSpPr/>
          <p:nvPr/>
        </p:nvSpPr>
        <p:spPr>
          <a:xfrm>
            <a:off x="5202422" y="4496838"/>
            <a:ext cx="1732408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파티에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딜러가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명인가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096D1621-20E4-3628-5DDF-0C682F52E630}"/>
              </a:ext>
            </a:extLst>
          </p:cNvPr>
          <p:cNvCxnSpPr>
            <a:cxnSpLocks/>
            <a:stCxn id="120" idx="2"/>
            <a:endCxn id="157" idx="3"/>
          </p:cNvCxnSpPr>
          <p:nvPr/>
        </p:nvCxnSpPr>
        <p:spPr>
          <a:xfrm rot="5400000">
            <a:off x="8360739" y="1778173"/>
            <a:ext cx="640052" cy="3491870"/>
          </a:xfrm>
          <a:prstGeom prst="bentConnector2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467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0CEB87F-401C-43C1-B14B-7EC79ECD8E79}"/>
              </a:ext>
            </a:extLst>
          </p:cNvPr>
          <p:cNvCxnSpPr>
            <a:cxnSpLocks/>
          </p:cNvCxnSpPr>
          <p:nvPr/>
        </p:nvCxnSpPr>
        <p:spPr>
          <a:xfrm flipH="1">
            <a:off x="1" y="3429000"/>
            <a:ext cx="4676774" cy="0"/>
          </a:xfrm>
          <a:prstGeom prst="line">
            <a:avLst/>
          </a:prstGeom>
          <a:ln w="38100">
            <a:solidFill>
              <a:srgbClr val="FAEBD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86E27231-1462-491E-92BC-FD04DDDB617F}"/>
              </a:ext>
            </a:extLst>
          </p:cNvPr>
          <p:cNvCxnSpPr>
            <a:cxnSpLocks/>
          </p:cNvCxnSpPr>
          <p:nvPr/>
        </p:nvCxnSpPr>
        <p:spPr>
          <a:xfrm flipH="1">
            <a:off x="7515226" y="3429000"/>
            <a:ext cx="4676774" cy="0"/>
          </a:xfrm>
          <a:prstGeom prst="line">
            <a:avLst/>
          </a:prstGeom>
          <a:ln w="38100">
            <a:solidFill>
              <a:srgbClr val="FAEBD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다이아몬드 1">
            <a:extLst>
              <a:ext uri="{FF2B5EF4-FFF2-40B4-BE49-F238E27FC236}">
                <a16:creationId xmlns:a16="http://schemas.microsoft.com/office/drawing/2014/main" id="{748BBA24-BAE1-97FB-F244-427AE98B3A98}"/>
              </a:ext>
            </a:extLst>
          </p:cNvPr>
          <p:cNvSpPr/>
          <p:nvPr/>
        </p:nvSpPr>
        <p:spPr>
          <a:xfrm>
            <a:off x="618595" y="2861972"/>
            <a:ext cx="360000" cy="360000"/>
          </a:xfrm>
          <a:prstGeom prst="diamond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" name="다이아몬드 2">
            <a:extLst>
              <a:ext uri="{FF2B5EF4-FFF2-40B4-BE49-F238E27FC236}">
                <a16:creationId xmlns:a16="http://schemas.microsoft.com/office/drawing/2014/main" id="{74E1C470-0E42-B46A-88ED-E8B8F6C30C45}"/>
              </a:ext>
            </a:extLst>
          </p:cNvPr>
          <p:cNvSpPr/>
          <p:nvPr/>
        </p:nvSpPr>
        <p:spPr>
          <a:xfrm>
            <a:off x="1815515" y="2861972"/>
            <a:ext cx="360000" cy="360000"/>
          </a:xfrm>
          <a:prstGeom prst="diamond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1FDB444A-34A6-E593-4425-7C2D93E8F53B}"/>
              </a:ext>
            </a:extLst>
          </p:cNvPr>
          <p:cNvSpPr/>
          <p:nvPr/>
        </p:nvSpPr>
        <p:spPr>
          <a:xfrm>
            <a:off x="3012435" y="2861972"/>
            <a:ext cx="360000" cy="360000"/>
          </a:xfrm>
          <a:prstGeom prst="diamond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506915-CB16-5C7F-9477-D357A4AEF7FA}"/>
              </a:ext>
            </a:extLst>
          </p:cNvPr>
          <p:cNvSpPr txBox="1"/>
          <p:nvPr/>
        </p:nvSpPr>
        <p:spPr>
          <a:xfrm>
            <a:off x="1444536" y="2477811"/>
            <a:ext cx="109284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소개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86D139-C412-AA3D-D831-BF7A8F2F75F8}"/>
              </a:ext>
            </a:extLst>
          </p:cNvPr>
          <p:cNvSpPr txBox="1"/>
          <p:nvPr/>
        </p:nvSpPr>
        <p:spPr>
          <a:xfrm>
            <a:off x="2646011" y="2477810"/>
            <a:ext cx="109284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방식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7756B667-0F0A-4EBB-2F00-0D357B5000CB}"/>
              </a:ext>
            </a:extLst>
          </p:cNvPr>
          <p:cNvSpPr/>
          <p:nvPr/>
        </p:nvSpPr>
        <p:spPr>
          <a:xfrm>
            <a:off x="4209354" y="2861972"/>
            <a:ext cx="360000" cy="360000"/>
          </a:xfrm>
          <a:prstGeom prst="diamond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4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AB364A-864E-A321-2DD8-6F507AFDE496}"/>
              </a:ext>
            </a:extLst>
          </p:cNvPr>
          <p:cNvSpPr txBox="1"/>
          <p:nvPr/>
        </p:nvSpPr>
        <p:spPr>
          <a:xfrm>
            <a:off x="3842930" y="2483434"/>
            <a:ext cx="109284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진행 방식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2" name="다이아몬드 11">
            <a:extLst>
              <a:ext uri="{FF2B5EF4-FFF2-40B4-BE49-F238E27FC236}">
                <a16:creationId xmlns:a16="http://schemas.microsoft.com/office/drawing/2014/main" id="{E233E2EA-0058-279D-B414-253BB35C814A}"/>
              </a:ext>
            </a:extLst>
          </p:cNvPr>
          <p:cNvSpPr/>
          <p:nvPr/>
        </p:nvSpPr>
        <p:spPr>
          <a:xfrm>
            <a:off x="11213405" y="2861972"/>
            <a:ext cx="360000" cy="360000"/>
          </a:xfrm>
          <a:prstGeom prst="diamond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8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B4267D-AF53-32DD-93FB-202CBA992A39}"/>
              </a:ext>
            </a:extLst>
          </p:cNvPr>
          <p:cNvSpPr txBox="1"/>
          <p:nvPr/>
        </p:nvSpPr>
        <p:spPr>
          <a:xfrm>
            <a:off x="10993354" y="2477810"/>
            <a:ext cx="800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리소스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0" name="다이아몬드 19">
            <a:extLst>
              <a:ext uri="{FF2B5EF4-FFF2-40B4-BE49-F238E27FC236}">
                <a16:creationId xmlns:a16="http://schemas.microsoft.com/office/drawing/2014/main" id="{039CD325-B5F9-D8E8-D4F0-CA6A12D1566C}"/>
              </a:ext>
            </a:extLst>
          </p:cNvPr>
          <p:cNvSpPr/>
          <p:nvPr/>
        </p:nvSpPr>
        <p:spPr>
          <a:xfrm>
            <a:off x="10016485" y="2861972"/>
            <a:ext cx="360000" cy="360000"/>
          </a:xfrm>
          <a:prstGeom prst="diamond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7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E8EF98A-ACC4-FB68-D3AD-2ABBCC89AE6C}"/>
              </a:ext>
            </a:extLst>
          </p:cNvPr>
          <p:cNvSpPr txBox="1"/>
          <p:nvPr/>
        </p:nvSpPr>
        <p:spPr>
          <a:xfrm>
            <a:off x="9650061" y="2477810"/>
            <a:ext cx="109284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</a:t>
            </a:r>
          </a:p>
        </p:txBody>
      </p: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AE27DC41-408E-1CEB-2BA8-3C8B94AC0B36}"/>
              </a:ext>
            </a:extLst>
          </p:cNvPr>
          <p:cNvSpPr/>
          <p:nvPr/>
        </p:nvSpPr>
        <p:spPr>
          <a:xfrm>
            <a:off x="8819565" y="2861972"/>
            <a:ext cx="360000" cy="360000"/>
          </a:xfrm>
          <a:prstGeom prst="diamond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6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DB1E994-08C8-CBEF-8FA2-48931AEBCC2A}"/>
              </a:ext>
            </a:extLst>
          </p:cNvPr>
          <p:cNvSpPr txBox="1"/>
          <p:nvPr/>
        </p:nvSpPr>
        <p:spPr>
          <a:xfrm>
            <a:off x="8453141" y="2480184"/>
            <a:ext cx="109284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보상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9" name="다이아몬드 28">
            <a:extLst>
              <a:ext uri="{FF2B5EF4-FFF2-40B4-BE49-F238E27FC236}">
                <a16:creationId xmlns:a16="http://schemas.microsoft.com/office/drawing/2014/main" id="{E432339B-9FF5-13E9-64D9-B6232CA19E46}"/>
              </a:ext>
            </a:extLst>
          </p:cNvPr>
          <p:cNvSpPr/>
          <p:nvPr/>
        </p:nvSpPr>
        <p:spPr>
          <a:xfrm>
            <a:off x="7622646" y="2861972"/>
            <a:ext cx="360000" cy="360000"/>
          </a:xfrm>
          <a:prstGeom prst="diamond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BE7CE73-A7D7-75E9-3860-2337338B266A}"/>
              </a:ext>
            </a:extLst>
          </p:cNvPr>
          <p:cNvSpPr txBox="1"/>
          <p:nvPr/>
        </p:nvSpPr>
        <p:spPr>
          <a:xfrm>
            <a:off x="7251666" y="2477810"/>
            <a:ext cx="109284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상세 내용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E9F7FA1-9094-E333-8876-A28F4B0D7CA6}"/>
              </a:ext>
            </a:extLst>
          </p:cNvPr>
          <p:cNvSpPr txBox="1"/>
          <p:nvPr/>
        </p:nvSpPr>
        <p:spPr>
          <a:xfrm>
            <a:off x="252171" y="2477810"/>
            <a:ext cx="109284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기획의도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AF27F521-3BE1-E0B8-E9F0-F8E55DCC8386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1" y="3429000"/>
            <a:ext cx="4835998" cy="0"/>
          </a:xfrm>
          <a:prstGeom prst="line">
            <a:avLst/>
          </a:prstGeom>
          <a:ln w="38100">
            <a:solidFill>
              <a:srgbClr val="FAEBD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2DD96244-CC78-6F7C-23E4-DCA90FB01FA9}"/>
              </a:ext>
            </a:extLst>
          </p:cNvPr>
          <p:cNvCxnSpPr>
            <a:cxnSpLocks/>
            <a:endCxn id="34" idx="3"/>
          </p:cNvCxnSpPr>
          <p:nvPr/>
        </p:nvCxnSpPr>
        <p:spPr>
          <a:xfrm flipH="1">
            <a:off x="7355999" y="3429000"/>
            <a:ext cx="4836001" cy="0"/>
          </a:xfrm>
          <a:prstGeom prst="line">
            <a:avLst/>
          </a:prstGeom>
          <a:ln w="38100">
            <a:solidFill>
              <a:srgbClr val="FAEBD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다이아몬드 33">
            <a:extLst>
              <a:ext uri="{FF2B5EF4-FFF2-40B4-BE49-F238E27FC236}">
                <a16:creationId xmlns:a16="http://schemas.microsoft.com/office/drawing/2014/main" id="{60E698A4-60EE-4EE5-C463-797986D5AC2F}"/>
              </a:ext>
            </a:extLst>
          </p:cNvPr>
          <p:cNvSpPr/>
          <p:nvPr/>
        </p:nvSpPr>
        <p:spPr>
          <a:xfrm>
            <a:off x="4835999" y="2169000"/>
            <a:ext cx="2520000" cy="2520000"/>
          </a:xfrm>
          <a:prstGeom prst="diamond">
            <a:avLst/>
          </a:prstGeom>
          <a:noFill/>
          <a:ln w="38100"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614E98-72B8-4C76-0E47-D7EDE4016730}"/>
              </a:ext>
            </a:extLst>
          </p:cNvPr>
          <p:cNvSpPr txBox="1"/>
          <p:nvPr/>
        </p:nvSpPr>
        <p:spPr>
          <a:xfrm>
            <a:off x="4084503" y="3221972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3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진행 방식</a:t>
            </a:r>
            <a:endParaRPr lang="en-US" altLang="ko-KR" sz="3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B75A8B-FCD4-C2B6-F437-C669A36CDC91}"/>
              </a:ext>
            </a:extLst>
          </p:cNvPr>
          <p:cNvSpPr txBox="1"/>
          <p:nvPr/>
        </p:nvSpPr>
        <p:spPr>
          <a:xfrm>
            <a:off x="5186223" y="2514086"/>
            <a:ext cx="1790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04</a:t>
            </a:r>
            <a:endParaRPr lang="ko-KR" altLang="en-US" sz="4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8BBFA6A-3280-C5A1-30CA-2B8F669BD4C8}"/>
              </a:ext>
            </a:extLst>
          </p:cNvPr>
          <p:cNvCxnSpPr>
            <a:cxnSpLocks/>
          </p:cNvCxnSpPr>
          <p:nvPr/>
        </p:nvCxnSpPr>
        <p:spPr>
          <a:xfrm>
            <a:off x="2103979" y="6693300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다이아몬드 17">
            <a:extLst>
              <a:ext uri="{FF2B5EF4-FFF2-40B4-BE49-F238E27FC236}">
                <a16:creationId xmlns:a16="http://schemas.microsoft.com/office/drawing/2014/main" id="{2E991B60-54E7-9AE2-F515-87F727C223C7}"/>
              </a:ext>
            </a:extLst>
          </p:cNvPr>
          <p:cNvSpPr/>
          <p:nvPr/>
        </p:nvSpPr>
        <p:spPr>
          <a:xfrm>
            <a:off x="3903979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2D2E170-24C8-DF28-876B-1DF1CC9AEEB8}"/>
              </a:ext>
            </a:extLst>
          </p:cNvPr>
          <p:cNvCxnSpPr>
            <a:cxnSpLocks/>
          </p:cNvCxnSpPr>
          <p:nvPr/>
        </p:nvCxnSpPr>
        <p:spPr>
          <a:xfrm>
            <a:off x="4083979" y="6693300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다이아몬드 20">
            <a:extLst>
              <a:ext uri="{FF2B5EF4-FFF2-40B4-BE49-F238E27FC236}">
                <a16:creationId xmlns:a16="http://schemas.microsoft.com/office/drawing/2014/main" id="{08D96760-D05A-859B-C67F-372AEFFA305C}"/>
              </a:ext>
            </a:extLst>
          </p:cNvPr>
          <p:cNvSpPr/>
          <p:nvPr/>
        </p:nvSpPr>
        <p:spPr>
          <a:xfrm>
            <a:off x="5883979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757867B1-1692-E4B6-023E-6C22EAFD94F4}"/>
              </a:ext>
            </a:extLst>
          </p:cNvPr>
          <p:cNvCxnSpPr>
            <a:cxnSpLocks/>
          </p:cNvCxnSpPr>
          <p:nvPr/>
        </p:nvCxnSpPr>
        <p:spPr>
          <a:xfrm>
            <a:off x="6063979" y="6693300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다이아몬드 23">
            <a:extLst>
              <a:ext uri="{FF2B5EF4-FFF2-40B4-BE49-F238E27FC236}">
                <a16:creationId xmlns:a16="http://schemas.microsoft.com/office/drawing/2014/main" id="{CB110CF3-6801-0184-6A21-31902362106B}"/>
              </a:ext>
            </a:extLst>
          </p:cNvPr>
          <p:cNvSpPr/>
          <p:nvPr/>
        </p:nvSpPr>
        <p:spPr>
          <a:xfrm>
            <a:off x="7863979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A637FDD9-0EA7-B57C-EB7D-6271268E3DD7}"/>
              </a:ext>
            </a:extLst>
          </p:cNvPr>
          <p:cNvCxnSpPr>
            <a:cxnSpLocks/>
          </p:cNvCxnSpPr>
          <p:nvPr/>
        </p:nvCxnSpPr>
        <p:spPr>
          <a:xfrm>
            <a:off x="8043979" y="6684426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다이아몬드 25">
            <a:extLst>
              <a:ext uri="{FF2B5EF4-FFF2-40B4-BE49-F238E27FC236}">
                <a16:creationId xmlns:a16="http://schemas.microsoft.com/office/drawing/2014/main" id="{43AD4164-C3E5-0C3F-9BA3-7D767D3731A2}"/>
              </a:ext>
            </a:extLst>
          </p:cNvPr>
          <p:cNvSpPr/>
          <p:nvPr/>
        </p:nvSpPr>
        <p:spPr>
          <a:xfrm>
            <a:off x="9843979" y="6594426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8882D20E-2B81-7C51-0298-6908D45B4D04}"/>
              </a:ext>
            </a:extLst>
          </p:cNvPr>
          <p:cNvCxnSpPr>
            <a:cxnSpLocks/>
          </p:cNvCxnSpPr>
          <p:nvPr/>
        </p:nvCxnSpPr>
        <p:spPr>
          <a:xfrm>
            <a:off x="10023979" y="6688384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890D4365-75E6-C3F5-D0B0-C872CE8270A0}"/>
              </a:ext>
            </a:extLst>
          </p:cNvPr>
          <p:cNvSpPr/>
          <p:nvPr/>
        </p:nvSpPr>
        <p:spPr>
          <a:xfrm>
            <a:off x="11823979" y="6598384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98F4A6-7862-94F4-32DC-4C1C59CD7CFF}"/>
              </a:ext>
            </a:extLst>
          </p:cNvPr>
          <p:cNvSpPr txBox="1"/>
          <p:nvPr/>
        </p:nvSpPr>
        <p:spPr>
          <a:xfrm>
            <a:off x="2180310" y="6404222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제외 투표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7C6A13E-A901-449E-8F6B-0BFB605F9D36}"/>
              </a:ext>
            </a:extLst>
          </p:cNvPr>
          <p:cNvSpPr txBox="1"/>
          <p:nvPr/>
        </p:nvSpPr>
        <p:spPr>
          <a:xfrm>
            <a:off x="4170829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운명의 천칭 선택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E118558-81A0-071D-D39D-A86931A880B0}"/>
              </a:ext>
            </a:extLst>
          </p:cNvPr>
          <p:cNvSpPr txBox="1"/>
          <p:nvPr/>
        </p:nvSpPr>
        <p:spPr>
          <a:xfrm>
            <a:off x="6136092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시작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85059DE-37C0-4BC7-2BA6-C0E3E67F13DE}"/>
              </a:ext>
            </a:extLst>
          </p:cNvPr>
          <p:cNvSpPr txBox="1"/>
          <p:nvPr/>
        </p:nvSpPr>
        <p:spPr>
          <a:xfrm>
            <a:off x="10107680" y="6404219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종료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6132C3F-D470-4B60-3986-01E9519CA8E7}"/>
              </a:ext>
            </a:extLst>
          </p:cNvPr>
          <p:cNvSpPr txBox="1"/>
          <p:nvPr/>
        </p:nvSpPr>
        <p:spPr>
          <a:xfrm>
            <a:off x="8117161" y="6404218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종료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AA2E313B-B28B-8161-EF81-2145DCB5D6A0}"/>
              </a:ext>
            </a:extLst>
          </p:cNvPr>
          <p:cNvCxnSpPr>
            <a:cxnSpLocks/>
          </p:cNvCxnSpPr>
          <p:nvPr/>
        </p:nvCxnSpPr>
        <p:spPr>
          <a:xfrm>
            <a:off x="123979" y="6693300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다이아몬드 43">
            <a:extLst>
              <a:ext uri="{FF2B5EF4-FFF2-40B4-BE49-F238E27FC236}">
                <a16:creationId xmlns:a16="http://schemas.microsoft.com/office/drawing/2014/main" id="{0E533028-9387-0379-205D-5B75A1A89FE2}"/>
              </a:ext>
            </a:extLst>
          </p:cNvPr>
          <p:cNvSpPr/>
          <p:nvPr/>
        </p:nvSpPr>
        <p:spPr>
          <a:xfrm>
            <a:off x="1923979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8E27F48-A922-3E16-B3C3-92709616F1FD}"/>
              </a:ext>
            </a:extLst>
          </p:cNvPr>
          <p:cNvSpPr txBox="1"/>
          <p:nvPr/>
        </p:nvSpPr>
        <p:spPr>
          <a:xfrm>
            <a:off x="210829" y="6407427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3623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2C35E-559F-2324-990F-C1E8A207F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07D4F57-64A6-7631-4F37-199B8E94272B}"/>
              </a:ext>
            </a:extLst>
          </p:cNvPr>
          <p:cNvSpPr/>
          <p:nvPr/>
        </p:nvSpPr>
        <p:spPr>
          <a:xfrm>
            <a:off x="8345970" y="1824362"/>
            <a:ext cx="3464797" cy="403149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D44401C-3F5D-4786-F326-E403CCEEFC54}"/>
              </a:ext>
            </a:extLst>
          </p:cNvPr>
          <p:cNvSpPr/>
          <p:nvPr/>
        </p:nvSpPr>
        <p:spPr>
          <a:xfrm>
            <a:off x="8345970" y="1824361"/>
            <a:ext cx="3464797" cy="400111"/>
          </a:xfrm>
          <a:prstGeom prst="rect">
            <a:avLst/>
          </a:prstGeom>
          <a:solidFill>
            <a:srgbClr val="191C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E624F74-5E63-41A4-B83E-CEBF6EB8BB64}"/>
              </a:ext>
            </a:extLst>
          </p:cNvPr>
          <p:cNvSpPr/>
          <p:nvPr/>
        </p:nvSpPr>
        <p:spPr>
          <a:xfrm>
            <a:off x="8458827" y="2291405"/>
            <a:ext cx="2054175" cy="1310737"/>
          </a:xfrm>
          <a:prstGeom prst="rect">
            <a:avLst/>
          </a:prstGeom>
          <a:gradFill flip="none" rotWithShape="1">
            <a:gsLst>
              <a:gs pos="85000">
                <a:srgbClr val="7030A0">
                  <a:alpha val="50000"/>
                </a:srgbClr>
              </a:gs>
              <a:gs pos="0">
                <a:srgbClr val="7030A0">
                  <a:alpha val="0"/>
                </a:srgbClr>
              </a:gs>
              <a:gs pos="100000">
                <a:srgbClr val="7030A0">
                  <a:alpha val="8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85CD18C-98E7-D8C3-DCEF-3A79C68D9B91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7842A-D659-8902-2AEB-CE78596EC09E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D03592-8B36-A1CA-5DE5-3FA81B69E290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06.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보상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65E9DEA-97F9-FE08-F02E-AC6819DDBB13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9C649BC9-FC53-45C6-E916-547DF1A456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9A38961-57A0-AF66-1279-D5109B90E4F9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보상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1/3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1DFFE7-40CB-7C9F-90B9-84276A3975D0}"/>
              </a:ext>
            </a:extLst>
          </p:cNvPr>
          <p:cNvSpPr txBox="1"/>
          <p:nvPr/>
        </p:nvSpPr>
        <p:spPr>
          <a:xfrm>
            <a:off x="266699" y="1225344"/>
            <a:ext cx="7363133" cy="21321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보상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보상으로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의지의 주화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를 획득하며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각종 아이템으로 교환 할 수 있습니다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획득하는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의지의 주화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의 개수는 승패 여부에 따라 달라집니다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콘텐츠에서는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PVP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경험치를 획득하지 않습니다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</p:txBody>
      </p: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B28F0AB7-4BE5-B362-A100-975E781BEBCF}"/>
              </a:ext>
            </a:extLst>
          </p:cNvPr>
          <p:cNvGraphicFramePr>
            <a:graphicFrameLocks noGrp="1"/>
          </p:cNvGraphicFramePr>
          <p:nvPr/>
        </p:nvGraphicFramePr>
        <p:xfrm>
          <a:off x="822696" y="2425918"/>
          <a:ext cx="6025144" cy="548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92115">
                  <a:extLst>
                    <a:ext uri="{9D8B030D-6E8A-4147-A177-3AD203B41FA5}">
                      <a16:colId xmlns:a16="http://schemas.microsoft.com/office/drawing/2014/main" val="4006034861"/>
                    </a:ext>
                  </a:extLst>
                </a:gridCol>
                <a:gridCol w="4833029">
                  <a:extLst>
                    <a:ext uri="{9D8B030D-6E8A-4147-A177-3AD203B41FA5}">
                      <a16:colId xmlns:a16="http://schemas.microsoft.com/office/drawing/2014/main" val="1473891650"/>
                    </a:ext>
                  </a:extLst>
                </a:gridCol>
              </a:tblGrid>
              <a:tr h="2129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승리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의지의 주화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100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개 획득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(‘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모 아니면 도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’ 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효과 선택 시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200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개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)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4789748"/>
                  </a:ext>
                </a:extLst>
              </a:tr>
              <a:tr h="2129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패배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C7B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의지의 주화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30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개 획득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(‘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모 아니면 도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’ 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효과 선택 시 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0</a:t>
                      </a:r>
                      <a:r>
                        <a:rPr lang="ko-KR" altLang="en-US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개</a:t>
                      </a:r>
                      <a:r>
                        <a:rPr lang="en-US" altLang="ko-KR" sz="1200" dirty="0">
                          <a:solidFill>
                            <a:srgbClr val="FAEBD3"/>
                          </a:solidFill>
                          <a:latin typeface="리디바탕" panose="020B0600000101010101" pitchFamily="34" charset="-127"/>
                          <a:ea typeface="리디바탕" panose="020B0600000101010101" pitchFamily="34" charset="-127"/>
                        </a:rPr>
                        <a:t>)</a:t>
                      </a:r>
                      <a:endParaRPr lang="ko-KR" altLang="en-US" sz="1200" dirty="0">
                        <a:solidFill>
                          <a:srgbClr val="FAEBD3"/>
                        </a:solidFill>
                        <a:latin typeface="리디바탕" panose="020B0600000101010101" pitchFamily="34" charset="-127"/>
                        <a:ea typeface="리디바탕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AEBD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7903786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7C67997-44FB-FEC0-CECE-AC9B30E1B52C}"/>
              </a:ext>
            </a:extLst>
          </p:cNvPr>
          <p:cNvSpPr txBox="1"/>
          <p:nvPr/>
        </p:nvSpPr>
        <p:spPr>
          <a:xfrm>
            <a:off x="266699" y="3877807"/>
            <a:ext cx="7363133" cy="24552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의지의 주화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아이템 타입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토큰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아이템 등급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영웅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아이템 경로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재화 보관함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/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토큰 아이템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/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수집품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보관 단위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원정대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최대 보유 수량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9,999,999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스택형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특이사항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판매불가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파괴불가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분해불가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FE04F86-875C-248E-6F14-B5CCCCC00E36}"/>
              </a:ext>
            </a:extLst>
          </p:cNvPr>
          <p:cNvCxnSpPr>
            <a:cxnSpLocks/>
          </p:cNvCxnSpPr>
          <p:nvPr/>
        </p:nvCxnSpPr>
        <p:spPr>
          <a:xfrm>
            <a:off x="347975" y="3710255"/>
            <a:ext cx="7749545" cy="0"/>
          </a:xfrm>
          <a:prstGeom prst="line">
            <a:avLst/>
          </a:prstGeom>
          <a:ln w="3175">
            <a:gradFill flip="none" rotWithShape="1">
              <a:gsLst>
                <a:gs pos="25000">
                  <a:srgbClr val="FAEBD3"/>
                </a:gs>
                <a:gs pos="75000">
                  <a:srgbClr val="FAEBD3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C866F53-99DA-51CA-9E58-6E27DA4E1E92}"/>
              </a:ext>
            </a:extLst>
          </p:cNvPr>
          <p:cNvSpPr txBox="1"/>
          <p:nvPr/>
        </p:nvSpPr>
        <p:spPr>
          <a:xfrm>
            <a:off x="9438025" y="2454017"/>
            <a:ext cx="1723860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000" b="1" dirty="0">
                <a:solidFill>
                  <a:srgbClr val="AD38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영웅 토큰</a:t>
            </a:r>
            <a:endParaRPr lang="en-US" altLang="ko-KR" sz="1000" b="1" dirty="0">
              <a:solidFill>
                <a:srgbClr val="AD38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2E7ABA-9760-7EA7-E258-DC5FA920926A}"/>
              </a:ext>
            </a:extLst>
          </p:cNvPr>
          <p:cNvSpPr txBox="1"/>
          <p:nvPr/>
        </p:nvSpPr>
        <p:spPr>
          <a:xfrm>
            <a:off x="9213899" y="1901620"/>
            <a:ext cx="1723860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400" b="1" dirty="0">
                <a:solidFill>
                  <a:srgbClr val="AD38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의지의 주화</a:t>
            </a:r>
            <a:endParaRPr lang="en-US" altLang="ko-KR" sz="1400" b="1" dirty="0">
              <a:solidFill>
                <a:srgbClr val="AD38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244EECD-049A-6B72-1F26-52609EE21C1E}"/>
              </a:ext>
            </a:extLst>
          </p:cNvPr>
          <p:cNvSpPr txBox="1"/>
          <p:nvPr/>
        </p:nvSpPr>
        <p:spPr>
          <a:xfrm>
            <a:off x="8366467" y="3682342"/>
            <a:ext cx="330934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000" b="1" dirty="0">
                <a:solidFill>
                  <a:srgbClr val="BBA66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과거를 또 다시 극복해내는 의지를 증명함으로써 획득 가능한 주화</a:t>
            </a:r>
            <a:r>
              <a:rPr lang="en-US" altLang="ko-KR" sz="1000" b="1" dirty="0">
                <a:solidFill>
                  <a:srgbClr val="BBA66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  <a:br>
              <a:rPr lang="en-US" altLang="ko-KR" sz="1000" b="1" dirty="0">
                <a:solidFill>
                  <a:schemeClr val="bg1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b="1" dirty="0" err="1">
                <a:solidFill>
                  <a:srgbClr val="F4F4A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000" b="1" dirty="0">
                <a:solidFill>
                  <a:srgbClr val="F4F4A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 </a:t>
            </a:r>
            <a:r>
              <a:rPr lang="en-US" altLang="ko-KR" sz="1000" b="1" dirty="0">
                <a:solidFill>
                  <a:srgbClr val="F4F4A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&gt; </a:t>
            </a:r>
            <a:r>
              <a:rPr lang="ko-KR" altLang="en-US" sz="1000" b="1" dirty="0">
                <a:solidFill>
                  <a:srgbClr val="F4F4A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보상 교환에서 다양한 보상으로 교환 할 수 있습니다</a:t>
            </a:r>
            <a:r>
              <a:rPr lang="en-US" altLang="ko-KR" sz="1000" b="1" dirty="0">
                <a:solidFill>
                  <a:srgbClr val="F4F4A5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6B3FB2-D52A-52A6-6F16-A6A9E9E4A4E2}"/>
              </a:ext>
            </a:extLst>
          </p:cNvPr>
          <p:cNvSpPr txBox="1"/>
          <p:nvPr/>
        </p:nvSpPr>
        <p:spPr>
          <a:xfrm>
            <a:off x="8366467" y="4442623"/>
            <a:ext cx="3309344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000" b="1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보관 단위 </a:t>
            </a:r>
            <a:r>
              <a:rPr lang="en-US" altLang="ko-KR" sz="1000" b="1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 </a:t>
            </a:r>
            <a:r>
              <a:rPr lang="ko-KR" altLang="en-US" sz="1000" b="1" dirty="0">
                <a:solidFill>
                  <a:srgbClr val="69A34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원정대</a:t>
            </a:r>
            <a:br>
              <a:rPr lang="en-US" altLang="ko-KR" sz="1000" b="1" dirty="0">
                <a:solidFill>
                  <a:srgbClr val="AD9A5E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b="1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보유 수량 </a:t>
            </a:r>
            <a:r>
              <a:rPr lang="en-US" altLang="ko-KR" sz="1000" b="1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</a:t>
            </a:r>
            <a:r>
              <a:rPr lang="ko-KR" altLang="en-US" sz="1000" b="1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000" b="1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0</a:t>
            </a:r>
            <a:r>
              <a:rPr lang="ko-KR" altLang="en-US" sz="1000" b="1" dirty="0">
                <a:solidFill>
                  <a:srgbClr val="AD9A5E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000" b="1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/</a:t>
            </a:r>
            <a:r>
              <a:rPr lang="ko-KR" altLang="en-US" sz="1000" b="1" dirty="0">
                <a:solidFill>
                  <a:srgbClr val="AD9A5E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000" b="1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9,999,999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C5689E3-F1B6-D94F-8ECE-4CCD3DCAD418}"/>
              </a:ext>
            </a:extLst>
          </p:cNvPr>
          <p:cNvSpPr txBox="1"/>
          <p:nvPr/>
        </p:nvSpPr>
        <p:spPr>
          <a:xfrm>
            <a:off x="8366467" y="5049016"/>
            <a:ext cx="3309344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000" b="1" dirty="0">
                <a:solidFill>
                  <a:srgbClr val="AF443F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판매불가</a:t>
            </a:r>
            <a:r>
              <a:rPr lang="en-US" altLang="ko-KR" sz="1000" b="1" dirty="0">
                <a:solidFill>
                  <a:srgbClr val="AD9A5E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000" b="1" dirty="0">
                <a:solidFill>
                  <a:srgbClr val="AF443F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파괴불가</a:t>
            </a:r>
            <a:r>
              <a:rPr lang="en-US" altLang="ko-KR" sz="1000" b="1" dirty="0">
                <a:solidFill>
                  <a:srgbClr val="AD9A5E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000" b="1" dirty="0">
                <a:solidFill>
                  <a:srgbClr val="AF443F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분해불가</a:t>
            </a:r>
            <a:endParaRPr lang="en-US" altLang="ko-KR" sz="1000" b="1" dirty="0">
              <a:solidFill>
                <a:srgbClr val="AF443F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5BB2D4-04C8-9A22-1F46-56E60095FD0C}"/>
              </a:ext>
            </a:extLst>
          </p:cNvPr>
          <p:cNvSpPr txBox="1"/>
          <p:nvPr/>
        </p:nvSpPr>
        <p:spPr>
          <a:xfrm>
            <a:off x="8366467" y="5501520"/>
            <a:ext cx="3309344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000" b="1" dirty="0">
                <a:solidFill>
                  <a:srgbClr val="51B3CC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[</a:t>
            </a:r>
            <a:r>
              <a:rPr lang="ko-KR" altLang="en-US" sz="1000" b="1" dirty="0" err="1">
                <a:solidFill>
                  <a:srgbClr val="51B3CC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000" b="1" dirty="0">
                <a:solidFill>
                  <a:srgbClr val="51B3CC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</a:t>
            </a:r>
            <a:r>
              <a:rPr lang="en-US" altLang="ko-KR" sz="1000" b="1" dirty="0">
                <a:solidFill>
                  <a:srgbClr val="51B3CC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]</a:t>
            </a:r>
          </a:p>
        </p:txBody>
      </p:sp>
      <p:pic>
        <p:nvPicPr>
          <p:cNvPr id="26" name="그림 25" descr="금속, 청동, 황동, 원이(가) 표시된 사진&#10;&#10;자동 생성된 설명">
            <a:extLst>
              <a:ext uri="{FF2B5EF4-FFF2-40B4-BE49-F238E27FC236}">
                <a16:creationId xmlns:a16="http://schemas.microsoft.com/office/drawing/2014/main" id="{CD76ADB3-E2D5-9F58-CBF7-B3847F502D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516" b="94727" l="6250" r="94336">
                        <a14:foregroundMark x1="43555" y1="8496" x2="43555" y2="8496"/>
                        <a14:foregroundMark x1="46387" y1="5566" x2="52051" y2="5566"/>
                        <a14:foregroundMark x1="53613" y1="4688" x2="62109" y2="5957"/>
                        <a14:foregroundMark x1="65918" y1="6836" x2="81250" y2="20215"/>
                        <a14:foregroundMark x1="81250" y1="20215" x2="86621" y2="28223"/>
                        <a14:foregroundMark x1="86621" y1="28223" x2="91504" y2="52148"/>
                        <a14:foregroundMark x1="91504" y1="52148" x2="88281" y2="63574"/>
                        <a14:foregroundMark x1="88281" y1="63574" x2="78516" y2="77246"/>
                        <a14:foregroundMark x1="78516" y1="77246" x2="66406" y2="86914"/>
                        <a14:foregroundMark x1="66406" y1="86914" x2="54492" y2="91895"/>
                        <a14:foregroundMark x1="54492" y1="91895" x2="33496" y2="91992"/>
                        <a14:foregroundMark x1="33496" y1="91992" x2="16504" y2="82227"/>
                        <a14:foregroundMark x1="16504" y1="82227" x2="6641" y2="60254"/>
                        <a14:foregroundMark x1="6641" y1="60254" x2="6250" y2="47754"/>
                        <a14:foregroundMark x1="6250" y1="47754" x2="15137" y2="24023"/>
                        <a14:foregroundMark x1="15137" y1="24023" x2="33105" y2="8691"/>
                        <a14:foregroundMark x1="33105" y1="8691" x2="44238" y2="6445"/>
                        <a14:foregroundMark x1="44238" y1="6445" x2="45410" y2="6445"/>
                        <a14:foregroundMark x1="57227" y1="4004" x2="47559" y2="3613"/>
                        <a14:foregroundMark x1="45801" y1="3613" x2="32324" y2="8984"/>
                        <a14:foregroundMark x1="31250" y1="9668" x2="21191" y2="17383"/>
                        <a14:foregroundMark x1="21973" y1="16016" x2="17578" y2="20898"/>
                        <a14:foregroundMark x1="14844" y1="23730" x2="12012" y2="27734"/>
                        <a14:foregroundMark x1="22363" y1="15332" x2="29492" y2="9961"/>
                        <a14:foregroundMark x1="49902" y1="94727" x2="49902" y2="94727"/>
                        <a14:foregroundMark x1="94336" y1="48047" x2="94336" y2="480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553669" y="2496754"/>
            <a:ext cx="932245" cy="932246"/>
          </a:xfrm>
          <a:prstGeom prst="rect">
            <a:avLst/>
          </a:prstGeom>
        </p:spPr>
      </p:pic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0B117038-866D-0969-913B-189E6DB1A837}"/>
              </a:ext>
            </a:extLst>
          </p:cNvPr>
          <p:cNvCxnSpPr>
            <a:cxnSpLocks/>
          </p:cNvCxnSpPr>
          <p:nvPr/>
        </p:nvCxnSpPr>
        <p:spPr>
          <a:xfrm>
            <a:off x="2384487" y="6693300"/>
            <a:ext cx="36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다이아몬드 27">
            <a:extLst>
              <a:ext uri="{FF2B5EF4-FFF2-40B4-BE49-F238E27FC236}">
                <a16:creationId xmlns:a16="http://schemas.microsoft.com/office/drawing/2014/main" id="{D0381CBC-2C61-A223-8F25-5C17B201F095}"/>
              </a:ext>
            </a:extLst>
          </p:cNvPr>
          <p:cNvSpPr/>
          <p:nvPr/>
        </p:nvSpPr>
        <p:spPr>
          <a:xfrm>
            <a:off x="5988291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966A995-93F4-83AA-0177-DED2B1A7F12E}"/>
              </a:ext>
            </a:extLst>
          </p:cNvPr>
          <p:cNvSpPr txBox="1"/>
          <p:nvPr/>
        </p:nvSpPr>
        <p:spPr>
          <a:xfrm>
            <a:off x="3373240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보상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AFEB75CA-14FC-DFFB-23B9-2359A5E04991}"/>
              </a:ext>
            </a:extLst>
          </p:cNvPr>
          <p:cNvCxnSpPr>
            <a:cxnSpLocks/>
          </p:cNvCxnSpPr>
          <p:nvPr/>
        </p:nvCxnSpPr>
        <p:spPr>
          <a:xfrm>
            <a:off x="6168291" y="6693300"/>
            <a:ext cx="36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다이아몬드 30">
            <a:extLst>
              <a:ext uri="{FF2B5EF4-FFF2-40B4-BE49-F238E27FC236}">
                <a16:creationId xmlns:a16="http://schemas.microsoft.com/office/drawing/2014/main" id="{A82E09EE-008F-2DA9-4D14-412B3376900D}"/>
              </a:ext>
            </a:extLst>
          </p:cNvPr>
          <p:cNvSpPr/>
          <p:nvPr/>
        </p:nvSpPr>
        <p:spPr>
          <a:xfrm>
            <a:off x="9772095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CE67DD2-E830-DC18-F958-63DD517EF426}"/>
              </a:ext>
            </a:extLst>
          </p:cNvPr>
          <p:cNvSpPr txBox="1"/>
          <p:nvPr/>
        </p:nvSpPr>
        <p:spPr>
          <a:xfrm>
            <a:off x="7155141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특수장비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6186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39C7C9-B9C7-616C-1462-2E3746290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9C9DABB3-0BB0-962D-5382-0F957EC9C405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74353EB-C525-5027-1D94-85AB0C3C4E64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221996-C67D-E653-D2D9-4DFB824BE554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03.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방식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132A32D-7CD1-ADE9-36AB-5E7ED15D3391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768409C1-1A63-D01E-084D-67FCFA5647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6DF57E-20AC-29BB-7F5F-4397D0268B71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20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B399EB-F208-D5DD-C284-7BD94725FC09}"/>
              </a:ext>
            </a:extLst>
          </p:cNvPr>
          <p:cNvSpPr txBox="1"/>
          <p:nvPr/>
        </p:nvSpPr>
        <p:spPr>
          <a:xfrm>
            <a:off x="266698" y="2400918"/>
            <a:ext cx="6858000" cy="18089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조건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입장을 위해서는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가지 조건을 만족해야 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  <a:b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조건을 만족했다면 제한 없이 입장이 가능합니다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‘[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가이드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]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퀘스트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클리어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조율의 서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이상 설정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AD9E42-CD9B-0C40-5BA2-2C95C90691F5}"/>
              </a:ext>
            </a:extLst>
          </p:cNvPr>
          <p:cNvSpPr txBox="1"/>
          <p:nvPr/>
        </p:nvSpPr>
        <p:spPr>
          <a:xfrm>
            <a:off x="266698" y="4555247"/>
            <a:ext cx="6858000" cy="1485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불가능 조건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다음 조건에서는 입장이 불가능합니다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조율의 서를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이상 설정하지 않은 경우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탈주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패널티를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받고 있는 경우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EBBCC4B-220E-854B-B06A-46C8936BC408}"/>
              </a:ext>
            </a:extLst>
          </p:cNvPr>
          <p:cNvSpPr txBox="1"/>
          <p:nvPr/>
        </p:nvSpPr>
        <p:spPr>
          <a:xfrm>
            <a:off x="266698" y="1225344"/>
            <a:ext cx="6858000" cy="8394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큐브는 오직 매칭을 통해서만 입장이 가능합니다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F42F2D20-0BCB-C881-39F8-6DA4BFD7132C}"/>
              </a:ext>
            </a:extLst>
          </p:cNvPr>
          <p:cNvCxnSpPr>
            <a:cxnSpLocks/>
          </p:cNvCxnSpPr>
          <p:nvPr/>
        </p:nvCxnSpPr>
        <p:spPr>
          <a:xfrm>
            <a:off x="349964" y="2356810"/>
            <a:ext cx="6144039" cy="0"/>
          </a:xfrm>
          <a:prstGeom prst="line">
            <a:avLst/>
          </a:prstGeom>
          <a:ln w="3175">
            <a:gradFill flip="none" rotWithShape="1">
              <a:gsLst>
                <a:gs pos="25000">
                  <a:srgbClr val="FAEBD3"/>
                </a:gs>
                <a:gs pos="75000">
                  <a:srgbClr val="FAEBD3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FAEC2BB9-6B4A-2F22-EC4C-B3ED8536458D}"/>
              </a:ext>
            </a:extLst>
          </p:cNvPr>
          <p:cNvCxnSpPr>
            <a:cxnSpLocks/>
          </p:cNvCxnSpPr>
          <p:nvPr/>
        </p:nvCxnSpPr>
        <p:spPr>
          <a:xfrm>
            <a:off x="349964" y="4444565"/>
            <a:ext cx="6144039" cy="0"/>
          </a:xfrm>
          <a:prstGeom prst="line">
            <a:avLst/>
          </a:prstGeom>
          <a:ln w="3175">
            <a:gradFill flip="none" rotWithShape="1">
              <a:gsLst>
                <a:gs pos="25000">
                  <a:srgbClr val="FAEBD3"/>
                </a:gs>
                <a:gs pos="75000">
                  <a:srgbClr val="FAEBD3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3797EAC1-F3B3-CB5E-37DB-7CA110E736A3}"/>
              </a:ext>
            </a:extLst>
          </p:cNvPr>
          <p:cNvSpPr/>
          <p:nvPr/>
        </p:nvSpPr>
        <p:spPr>
          <a:xfrm>
            <a:off x="7124700" y="2415945"/>
            <a:ext cx="4357603" cy="244897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8194B26-4F57-4C82-3D77-F9D045ED7B63}"/>
              </a:ext>
            </a:extLst>
          </p:cNvPr>
          <p:cNvSpPr/>
          <p:nvPr/>
        </p:nvSpPr>
        <p:spPr>
          <a:xfrm>
            <a:off x="7124701" y="2415944"/>
            <a:ext cx="2247900" cy="276999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82DE0A-35EB-4740-73FB-4DF06F421697}"/>
              </a:ext>
            </a:extLst>
          </p:cNvPr>
          <p:cNvSpPr txBox="1"/>
          <p:nvPr/>
        </p:nvSpPr>
        <p:spPr>
          <a:xfrm>
            <a:off x="7124701" y="2419606"/>
            <a:ext cx="2247900" cy="2462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 </a:t>
            </a:r>
            <a:r>
              <a:rPr lang="en-US" altLang="ko-KR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0CD419-043B-1D6F-2A35-D66A5A6CF5F5}"/>
              </a:ext>
            </a:extLst>
          </p:cNvPr>
          <p:cNvSpPr txBox="1"/>
          <p:nvPr/>
        </p:nvSpPr>
        <p:spPr>
          <a:xfrm>
            <a:off x="7124699" y="4864917"/>
            <a:ext cx="3228341" cy="27699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※ ‘</a:t>
            </a:r>
            <a:r>
              <a:rPr lang="ko-KR" altLang="en-US" sz="1200" dirty="0" err="1">
                <a:solidFill>
                  <a:schemeClr val="bg1">
                    <a:lumMod val="6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UI’ </a:t>
            </a:r>
            <a:r>
              <a:rPr lang="ko-KR" altLang="en-US" sz="1200" dirty="0">
                <a:solidFill>
                  <a:schemeClr val="bg1">
                    <a:lumMod val="6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항목 참고 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(129page)</a:t>
            </a:r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887746D9-6C83-0780-E83A-B289749A3E74}"/>
              </a:ext>
            </a:extLst>
          </p:cNvPr>
          <p:cNvCxnSpPr>
            <a:cxnSpLocks/>
          </p:cNvCxnSpPr>
          <p:nvPr/>
        </p:nvCxnSpPr>
        <p:spPr>
          <a:xfrm>
            <a:off x="586717" y="6709659"/>
            <a:ext cx="25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다이아몬드 41">
            <a:extLst>
              <a:ext uri="{FF2B5EF4-FFF2-40B4-BE49-F238E27FC236}">
                <a16:creationId xmlns:a16="http://schemas.microsoft.com/office/drawing/2014/main" id="{0323D09A-E1BC-7D7D-F4FE-3A71B90A4A2C}"/>
              </a:ext>
            </a:extLst>
          </p:cNvPr>
          <p:cNvSpPr/>
          <p:nvPr/>
        </p:nvSpPr>
        <p:spPr>
          <a:xfrm>
            <a:off x="3106717" y="6619659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01777E9-8AAD-ABDE-2DF1-06E255D27B08}"/>
              </a:ext>
            </a:extLst>
          </p:cNvPr>
          <p:cNvSpPr txBox="1"/>
          <p:nvPr/>
        </p:nvSpPr>
        <p:spPr>
          <a:xfrm>
            <a:off x="1033567" y="6410538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개방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DE9C57CF-C06B-0D5F-8717-7D95D15B9702}"/>
              </a:ext>
            </a:extLst>
          </p:cNvPr>
          <p:cNvCxnSpPr>
            <a:cxnSpLocks/>
          </p:cNvCxnSpPr>
          <p:nvPr/>
        </p:nvCxnSpPr>
        <p:spPr>
          <a:xfrm>
            <a:off x="3292413" y="6709659"/>
            <a:ext cx="252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다이아몬드 44">
            <a:extLst>
              <a:ext uri="{FF2B5EF4-FFF2-40B4-BE49-F238E27FC236}">
                <a16:creationId xmlns:a16="http://schemas.microsoft.com/office/drawing/2014/main" id="{D8AD782D-D58C-1AA8-A171-4002BBF67A1B}"/>
              </a:ext>
            </a:extLst>
          </p:cNvPr>
          <p:cNvSpPr/>
          <p:nvPr/>
        </p:nvSpPr>
        <p:spPr>
          <a:xfrm>
            <a:off x="5812413" y="6619659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8761AAC4-D810-2391-8AEF-120E66121AA4}"/>
              </a:ext>
            </a:extLst>
          </p:cNvPr>
          <p:cNvCxnSpPr>
            <a:cxnSpLocks/>
          </p:cNvCxnSpPr>
          <p:nvPr/>
        </p:nvCxnSpPr>
        <p:spPr>
          <a:xfrm>
            <a:off x="5992413" y="6709659"/>
            <a:ext cx="25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다이아몬드 46">
            <a:extLst>
              <a:ext uri="{FF2B5EF4-FFF2-40B4-BE49-F238E27FC236}">
                <a16:creationId xmlns:a16="http://schemas.microsoft.com/office/drawing/2014/main" id="{28C057A7-5CE8-F576-A63D-73D29AF6AD08}"/>
              </a:ext>
            </a:extLst>
          </p:cNvPr>
          <p:cNvSpPr/>
          <p:nvPr/>
        </p:nvSpPr>
        <p:spPr>
          <a:xfrm>
            <a:off x="8512413" y="6619659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D8EF1BA3-9C9E-FA95-39D5-50487A205CAA}"/>
              </a:ext>
            </a:extLst>
          </p:cNvPr>
          <p:cNvCxnSpPr>
            <a:cxnSpLocks/>
          </p:cNvCxnSpPr>
          <p:nvPr/>
        </p:nvCxnSpPr>
        <p:spPr>
          <a:xfrm>
            <a:off x="8692413" y="6709659"/>
            <a:ext cx="252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다이아몬드 48">
            <a:extLst>
              <a:ext uri="{FF2B5EF4-FFF2-40B4-BE49-F238E27FC236}">
                <a16:creationId xmlns:a16="http://schemas.microsoft.com/office/drawing/2014/main" id="{36F8DF52-18E9-C470-10CE-2E9234DF86B0}"/>
              </a:ext>
            </a:extLst>
          </p:cNvPr>
          <p:cNvSpPr/>
          <p:nvPr/>
        </p:nvSpPr>
        <p:spPr>
          <a:xfrm>
            <a:off x="11212413" y="6619659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E7216E5-F801-67D1-4CED-D99D0FC9D9E4}"/>
              </a:ext>
            </a:extLst>
          </p:cNvPr>
          <p:cNvSpPr txBox="1"/>
          <p:nvPr/>
        </p:nvSpPr>
        <p:spPr>
          <a:xfrm>
            <a:off x="3679588" y="6410537"/>
            <a:ext cx="178526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6171B5E-FDB1-099D-8058-2FB963BD0710}"/>
              </a:ext>
            </a:extLst>
          </p:cNvPr>
          <p:cNvSpPr txBox="1"/>
          <p:nvPr/>
        </p:nvSpPr>
        <p:spPr>
          <a:xfrm>
            <a:off x="6359781" y="6410536"/>
            <a:ext cx="178526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조율의 서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237E7C9-DE16-85C5-DA5B-ABEA199EAFB0}"/>
              </a:ext>
            </a:extLst>
          </p:cNvPr>
          <p:cNvSpPr txBox="1"/>
          <p:nvPr/>
        </p:nvSpPr>
        <p:spPr>
          <a:xfrm>
            <a:off x="9122851" y="6410536"/>
            <a:ext cx="1785263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규칙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3261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C69D5F6-9FD8-DB26-9037-C9BBA0E52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340" y="934730"/>
            <a:ext cx="4286848" cy="217200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D39D704-F038-9E21-DAE7-AFDB2DA74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831" y="3429000"/>
            <a:ext cx="3629532" cy="213389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E69FF3B-AF13-9025-2EF2-F3171D1614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55" t="25163" r="67949" b="42698"/>
          <a:stretch/>
        </p:blipFill>
        <p:spPr>
          <a:xfrm>
            <a:off x="1900238" y="2478881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833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9990</TotalTime>
  <Words>676</Words>
  <Application>Microsoft Office PowerPoint</Application>
  <PresentationFormat>와이드스크린</PresentationFormat>
  <Paragraphs>118</Paragraphs>
  <Slides>6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리디바탕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WooChi SIN</dc:creator>
  <cp:lastModifiedBy>WooChi SIN</cp:lastModifiedBy>
  <cp:revision>877</cp:revision>
  <dcterms:created xsi:type="dcterms:W3CDTF">2024-10-29T05:59:45Z</dcterms:created>
  <dcterms:modified xsi:type="dcterms:W3CDTF">2024-11-30T07:02:32Z</dcterms:modified>
</cp:coreProperties>
</file>

<file path=docProps/thumbnail.jpeg>
</file>